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75" r:id="rId5"/>
  </p:sldMasterIdLst>
  <p:notesMasterIdLst>
    <p:notesMasterId r:id="rId22"/>
  </p:notesMasterIdLst>
  <p:handoutMasterIdLst>
    <p:handoutMasterId r:id="rId23"/>
  </p:handoutMasterIdLst>
  <p:sldIdLst>
    <p:sldId id="1854" r:id="rId6"/>
    <p:sldId id="1895" r:id="rId7"/>
    <p:sldId id="1896" r:id="rId8"/>
    <p:sldId id="1907" r:id="rId9"/>
    <p:sldId id="1908" r:id="rId10"/>
    <p:sldId id="1899" r:id="rId11"/>
    <p:sldId id="1897" r:id="rId12"/>
    <p:sldId id="1912" r:id="rId13"/>
    <p:sldId id="1901" r:id="rId14"/>
    <p:sldId id="1902" r:id="rId15"/>
    <p:sldId id="1903" r:id="rId16"/>
    <p:sldId id="1904" r:id="rId17"/>
    <p:sldId id="1905" r:id="rId18"/>
    <p:sldId id="1909" r:id="rId19"/>
    <p:sldId id="1910" r:id="rId20"/>
    <p:sldId id="1911"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8616D459-25C9-41BE-A675-B213035DE140}">
          <p14:sldIdLst>
            <p14:sldId id="1854"/>
            <p14:sldId id="1895"/>
            <p14:sldId id="1896"/>
            <p14:sldId id="1907"/>
            <p14:sldId id="1908"/>
            <p14:sldId id="1899"/>
            <p14:sldId id="1897"/>
            <p14:sldId id="1912"/>
            <p14:sldId id="1901"/>
            <p14:sldId id="1902"/>
            <p14:sldId id="1903"/>
            <p14:sldId id="1904"/>
            <p14:sldId id="1905"/>
            <p14:sldId id="1909"/>
            <p14:sldId id="1910"/>
            <p14:sldId id="19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ED94BC-D4D4-48B7-90F1-0AC9588E10D7}" v="14" dt="2020-09-25T14:58:45.655"/>
    <p1510:client id="{F86009C7-202E-4C6D-95C8-20C5802A8B13}" v="1" dt="2020-09-25T14:37:08.6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89" autoAdjust="0"/>
    <p:restoredTop sz="92123" autoAdjust="0"/>
  </p:normalViewPr>
  <p:slideViewPr>
    <p:cSldViewPr snapToGrid="0">
      <p:cViewPr varScale="1">
        <p:scale>
          <a:sx n="72" d="100"/>
          <a:sy n="72" d="100"/>
        </p:scale>
        <p:origin x="36" y="548"/>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198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Novitsch" userId="d2851c48-219e-4c6b-b311-d374982fa527" providerId="ADAL" clId="{0BED94BC-D4D4-48B7-90F1-0AC9588E10D7}"/>
    <pc:docChg chg="undo custSel mod addSld delSld modSld sldOrd modSection">
      <pc:chgData name="Matt Novitsch" userId="d2851c48-219e-4c6b-b311-d374982fa527" providerId="ADAL" clId="{0BED94BC-D4D4-48B7-90F1-0AC9588E10D7}" dt="2020-09-25T15:02:17.887" v="522" actId="1076"/>
      <pc:docMkLst>
        <pc:docMk/>
      </pc:docMkLst>
      <pc:sldChg chg="modSp mod">
        <pc:chgData name="Matt Novitsch" userId="d2851c48-219e-4c6b-b311-d374982fa527" providerId="ADAL" clId="{0BED94BC-D4D4-48B7-90F1-0AC9588E10D7}" dt="2020-09-25T14:56:37.305" v="491" actId="1076"/>
        <pc:sldMkLst>
          <pc:docMk/>
          <pc:sldMk cId="3609931014" sldId="1895"/>
        </pc:sldMkLst>
        <pc:spChg chg="mod">
          <ac:chgData name="Matt Novitsch" userId="d2851c48-219e-4c6b-b311-d374982fa527" providerId="ADAL" clId="{0BED94BC-D4D4-48B7-90F1-0AC9588E10D7}" dt="2020-09-25T14:56:23.803" v="488" actId="1076"/>
          <ac:spMkLst>
            <pc:docMk/>
            <pc:sldMk cId="3609931014" sldId="1895"/>
            <ac:spMk id="6" creationId="{10AB53D9-9726-47F0-943C-23494F097267}"/>
          </ac:spMkLst>
        </pc:spChg>
        <pc:picChg chg="mod">
          <ac:chgData name="Matt Novitsch" userId="d2851c48-219e-4c6b-b311-d374982fa527" providerId="ADAL" clId="{0BED94BC-D4D4-48B7-90F1-0AC9588E10D7}" dt="2020-09-25T14:56:37.305" v="491" actId="1076"/>
          <ac:picMkLst>
            <pc:docMk/>
            <pc:sldMk cId="3609931014" sldId="1895"/>
            <ac:picMk id="9" creationId="{701A6B08-412E-42A3-8DD2-33EBBC26B8D8}"/>
          </ac:picMkLst>
        </pc:picChg>
      </pc:sldChg>
      <pc:sldChg chg="modSp mod">
        <pc:chgData name="Matt Novitsch" userId="d2851c48-219e-4c6b-b311-d374982fa527" providerId="ADAL" clId="{0BED94BC-D4D4-48B7-90F1-0AC9588E10D7}" dt="2020-09-25T14:57:21.364" v="493" actId="1076"/>
        <pc:sldMkLst>
          <pc:docMk/>
          <pc:sldMk cId="4143245148" sldId="1897"/>
        </pc:sldMkLst>
        <pc:spChg chg="mod">
          <ac:chgData name="Matt Novitsch" userId="d2851c48-219e-4c6b-b311-d374982fa527" providerId="ADAL" clId="{0BED94BC-D4D4-48B7-90F1-0AC9588E10D7}" dt="2020-09-25T14:57:16.800" v="492" actId="1076"/>
          <ac:spMkLst>
            <pc:docMk/>
            <pc:sldMk cId="4143245148" sldId="1897"/>
            <ac:spMk id="3" creationId="{925E639C-904A-4BC2-85A7-E6C245B70D3C}"/>
          </ac:spMkLst>
        </pc:spChg>
        <pc:picChg chg="mod">
          <ac:chgData name="Matt Novitsch" userId="d2851c48-219e-4c6b-b311-d374982fa527" providerId="ADAL" clId="{0BED94BC-D4D4-48B7-90F1-0AC9588E10D7}" dt="2020-09-25T14:57:21.364" v="493" actId="1076"/>
          <ac:picMkLst>
            <pc:docMk/>
            <pc:sldMk cId="4143245148" sldId="1897"/>
            <ac:picMk id="4" creationId="{09810A75-43F0-4E6E-94E2-B7F10146921D}"/>
          </ac:picMkLst>
        </pc:picChg>
      </pc:sldChg>
      <pc:sldChg chg="delSp modSp del mod">
        <pc:chgData name="Matt Novitsch" userId="d2851c48-219e-4c6b-b311-d374982fa527" providerId="ADAL" clId="{0BED94BC-D4D4-48B7-90F1-0AC9588E10D7}" dt="2020-09-25T14:58:29.229" v="502" actId="2696"/>
        <pc:sldMkLst>
          <pc:docMk/>
          <pc:sldMk cId="1050309100" sldId="1900"/>
        </pc:sldMkLst>
        <pc:spChg chg="mod">
          <ac:chgData name="Matt Novitsch" userId="d2851c48-219e-4c6b-b311-d374982fa527" providerId="ADAL" clId="{0BED94BC-D4D4-48B7-90F1-0AC9588E10D7}" dt="2020-09-25T14:54:48.239" v="484" actId="14100"/>
          <ac:spMkLst>
            <pc:docMk/>
            <pc:sldMk cId="1050309100" sldId="1900"/>
            <ac:spMk id="7" creationId="{198AECB3-421D-4080-9F65-82510AA9B5DB}"/>
          </ac:spMkLst>
        </pc:spChg>
        <pc:spChg chg="mod">
          <ac:chgData name="Matt Novitsch" userId="d2851c48-219e-4c6b-b311-d374982fa527" providerId="ADAL" clId="{0BED94BC-D4D4-48B7-90F1-0AC9588E10D7}" dt="2020-09-25T14:57:37.540" v="495" actId="1076"/>
          <ac:spMkLst>
            <pc:docMk/>
            <pc:sldMk cId="1050309100" sldId="1900"/>
            <ac:spMk id="8" creationId="{F2E4FCB4-5434-4ACF-B919-677A62EF6B20}"/>
          </ac:spMkLst>
        </pc:spChg>
        <pc:picChg chg="del mod">
          <ac:chgData name="Matt Novitsch" userId="d2851c48-219e-4c6b-b311-d374982fa527" providerId="ADAL" clId="{0BED94BC-D4D4-48B7-90F1-0AC9588E10D7}" dt="2020-09-25T14:58:13.235" v="498" actId="21"/>
          <ac:picMkLst>
            <pc:docMk/>
            <pc:sldMk cId="1050309100" sldId="1900"/>
            <ac:picMk id="9" creationId="{A3301F32-943D-463C-819E-209BA12A6B8D}"/>
          </ac:picMkLst>
        </pc:picChg>
      </pc:sldChg>
      <pc:sldChg chg="modSp mod">
        <pc:chgData name="Matt Novitsch" userId="d2851c48-219e-4c6b-b311-d374982fa527" providerId="ADAL" clId="{0BED94BC-D4D4-48B7-90F1-0AC9588E10D7}" dt="2020-09-25T14:59:50.719" v="508" actId="1076"/>
        <pc:sldMkLst>
          <pc:docMk/>
          <pc:sldMk cId="2132225269" sldId="1901"/>
        </pc:sldMkLst>
        <pc:spChg chg="mod">
          <ac:chgData name="Matt Novitsch" userId="d2851c48-219e-4c6b-b311-d374982fa527" providerId="ADAL" clId="{0BED94BC-D4D4-48B7-90F1-0AC9588E10D7}" dt="2020-09-25T14:59:45.216" v="507" actId="1076"/>
          <ac:spMkLst>
            <pc:docMk/>
            <pc:sldMk cId="2132225269" sldId="1901"/>
            <ac:spMk id="8" creationId="{BF756C2F-A961-49CC-923F-E3A605FFF92D}"/>
          </ac:spMkLst>
        </pc:spChg>
        <pc:picChg chg="mod">
          <ac:chgData name="Matt Novitsch" userId="d2851c48-219e-4c6b-b311-d374982fa527" providerId="ADAL" clId="{0BED94BC-D4D4-48B7-90F1-0AC9588E10D7}" dt="2020-09-25T14:59:50.719" v="508" actId="1076"/>
          <ac:picMkLst>
            <pc:docMk/>
            <pc:sldMk cId="2132225269" sldId="1901"/>
            <ac:picMk id="2" creationId="{FC6E791E-C092-4E1C-9985-73A5DF19C71B}"/>
          </ac:picMkLst>
        </pc:picChg>
      </pc:sldChg>
      <pc:sldChg chg="modSp mod">
        <pc:chgData name="Matt Novitsch" userId="d2851c48-219e-4c6b-b311-d374982fa527" providerId="ADAL" clId="{0BED94BC-D4D4-48B7-90F1-0AC9588E10D7}" dt="2020-09-25T15:00:10.960" v="511" actId="1076"/>
        <pc:sldMkLst>
          <pc:docMk/>
          <pc:sldMk cId="557921752" sldId="1902"/>
        </pc:sldMkLst>
        <pc:spChg chg="mod">
          <ac:chgData name="Matt Novitsch" userId="d2851c48-219e-4c6b-b311-d374982fa527" providerId="ADAL" clId="{0BED94BC-D4D4-48B7-90F1-0AC9588E10D7}" dt="2020-09-25T15:00:10.960" v="511" actId="1076"/>
          <ac:spMkLst>
            <pc:docMk/>
            <pc:sldMk cId="557921752" sldId="1902"/>
            <ac:spMk id="6" creationId="{3FBAC2D1-C96E-44B8-890C-165E9BBF9572}"/>
          </ac:spMkLst>
        </pc:spChg>
        <pc:picChg chg="mod">
          <ac:chgData name="Matt Novitsch" userId="d2851c48-219e-4c6b-b311-d374982fa527" providerId="ADAL" clId="{0BED94BC-D4D4-48B7-90F1-0AC9588E10D7}" dt="2020-09-25T15:00:04.711" v="510" actId="1076"/>
          <ac:picMkLst>
            <pc:docMk/>
            <pc:sldMk cId="557921752" sldId="1902"/>
            <ac:picMk id="10" creationId="{E5DCEAA9-2876-41C9-842F-5536E5F10739}"/>
          </ac:picMkLst>
        </pc:picChg>
      </pc:sldChg>
      <pc:sldChg chg="modSp mod">
        <pc:chgData name="Matt Novitsch" userId="d2851c48-219e-4c6b-b311-d374982fa527" providerId="ADAL" clId="{0BED94BC-D4D4-48B7-90F1-0AC9588E10D7}" dt="2020-09-25T15:00:31.095" v="513" actId="1076"/>
        <pc:sldMkLst>
          <pc:docMk/>
          <pc:sldMk cId="1843002531" sldId="1903"/>
        </pc:sldMkLst>
        <pc:spChg chg="mod">
          <ac:chgData name="Matt Novitsch" userId="d2851c48-219e-4c6b-b311-d374982fa527" providerId="ADAL" clId="{0BED94BC-D4D4-48B7-90F1-0AC9588E10D7}" dt="2020-09-25T15:00:23.768" v="512" actId="1076"/>
          <ac:spMkLst>
            <pc:docMk/>
            <pc:sldMk cId="1843002531" sldId="1903"/>
            <ac:spMk id="11" creationId="{676E1F56-1C8F-4A09-BCCC-CD6BBA2B3E4D}"/>
          </ac:spMkLst>
        </pc:spChg>
        <pc:picChg chg="mod">
          <ac:chgData name="Matt Novitsch" userId="d2851c48-219e-4c6b-b311-d374982fa527" providerId="ADAL" clId="{0BED94BC-D4D4-48B7-90F1-0AC9588E10D7}" dt="2020-09-25T15:00:31.095" v="513" actId="1076"/>
          <ac:picMkLst>
            <pc:docMk/>
            <pc:sldMk cId="1843002531" sldId="1903"/>
            <ac:picMk id="12" creationId="{E8B02CDC-CC8E-4B18-A8A2-A95281869757}"/>
          </ac:picMkLst>
        </pc:picChg>
      </pc:sldChg>
      <pc:sldChg chg="modSp mod">
        <pc:chgData name="Matt Novitsch" userId="d2851c48-219e-4c6b-b311-d374982fa527" providerId="ADAL" clId="{0BED94BC-D4D4-48B7-90F1-0AC9588E10D7}" dt="2020-09-25T15:00:52.058" v="516" actId="1076"/>
        <pc:sldMkLst>
          <pc:docMk/>
          <pc:sldMk cId="1976992219" sldId="1904"/>
        </pc:sldMkLst>
        <pc:spChg chg="mod">
          <ac:chgData name="Matt Novitsch" userId="d2851c48-219e-4c6b-b311-d374982fa527" providerId="ADAL" clId="{0BED94BC-D4D4-48B7-90F1-0AC9588E10D7}" dt="2020-09-25T15:00:52.058" v="516" actId="1076"/>
          <ac:spMkLst>
            <pc:docMk/>
            <pc:sldMk cId="1976992219" sldId="1904"/>
            <ac:spMk id="8" creationId="{BF715158-C156-46A0-9E5D-472831AB005D}"/>
          </ac:spMkLst>
        </pc:spChg>
        <pc:picChg chg="mod">
          <ac:chgData name="Matt Novitsch" userId="d2851c48-219e-4c6b-b311-d374982fa527" providerId="ADAL" clId="{0BED94BC-D4D4-48B7-90F1-0AC9588E10D7}" dt="2020-09-25T15:00:48.007" v="515" actId="1076"/>
          <ac:picMkLst>
            <pc:docMk/>
            <pc:sldMk cId="1976992219" sldId="1904"/>
            <ac:picMk id="9" creationId="{960543E9-9B5F-4005-A802-1646D7F125CC}"/>
          </ac:picMkLst>
        </pc:picChg>
      </pc:sldChg>
      <pc:sldChg chg="modSp mod">
        <pc:chgData name="Matt Novitsch" userId="d2851c48-219e-4c6b-b311-d374982fa527" providerId="ADAL" clId="{0BED94BC-D4D4-48B7-90F1-0AC9588E10D7}" dt="2020-09-25T15:01:49.464" v="519" actId="1076"/>
        <pc:sldMkLst>
          <pc:docMk/>
          <pc:sldMk cId="3803182796" sldId="1905"/>
        </pc:sldMkLst>
        <pc:spChg chg="mod">
          <ac:chgData name="Matt Novitsch" userId="d2851c48-219e-4c6b-b311-d374982fa527" providerId="ADAL" clId="{0BED94BC-D4D4-48B7-90F1-0AC9588E10D7}" dt="2020-09-25T15:01:49.464" v="519" actId="1076"/>
          <ac:spMkLst>
            <pc:docMk/>
            <pc:sldMk cId="3803182796" sldId="1905"/>
            <ac:spMk id="7" creationId="{68DEA61A-03BB-4877-9365-43C19E7B5A74}"/>
          </ac:spMkLst>
        </pc:spChg>
        <pc:picChg chg="mod">
          <ac:chgData name="Matt Novitsch" userId="d2851c48-219e-4c6b-b311-d374982fa527" providerId="ADAL" clId="{0BED94BC-D4D4-48B7-90F1-0AC9588E10D7}" dt="2020-09-25T15:01:44.480" v="518" actId="1076"/>
          <ac:picMkLst>
            <pc:docMk/>
            <pc:sldMk cId="3803182796" sldId="1905"/>
            <ac:picMk id="5" creationId="{89904DE8-9AEB-4752-8B25-A8657D94B45D}"/>
          </ac:picMkLst>
        </pc:picChg>
      </pc:sldChg>
      <pc:sldChg chg="del">
        <pc:chgData name="Matt Novitsch" userId="d2851c48-219e-4c6b-b311-d374982fa527" providerId="ADAL" clId="{0BED94BC-D4D4-48B7-90F1-0AC9588E10D7}" dt="2020-09-25T14:47:14.764" v="63" actId="2696"/>
        <pc:sldMkLst>
          <pc:docMk/>
          <pc:sldMk cId="1581794825" sldId="1906"/>
        </pc:sldMkLst>
      </pc:sldChg>
      <pc:sldChg chg="modSp mod">
        <pc:chgData name="Matt Novitsch" userId="d2851c48-219e-4c6b-b311-d374982fa527" providerId="ADAL" clId="{0BED94BC-D4D4-48B7-90F1-0AC9588E10D7}" dt="2020-09-25T14:53:16.122" v="472" actId="20577"/>
        <pc:sldMkLst>
          <pc:docMk/>
          <pc:sldMk cId="2839017905" sldId="1908"/>
        </pc:sldMkLst>
        <pc:spChg chg="mod">
          <ac:chgData name="Matt Novitsch" userId="d2851c48-219e-4c6b-b311-d374982fa527" providerId="ADAL" clId="{0BED94BC-D4D4-48B7-90F1-0AC9588E10D7}" dt="2020-09-25T14:53:16.122" v="472" actId="20577"/>
          <ac:spMkLst>
            <pc:docMk/>
            <pc:sldMk cId="2839017905" sldId="1908"/>
            <ac:spMk id="8" creationId="{E16AE3B2-DE4C-4682-B588-B9EBAC5C3F3F}"/>
          </ac:spMkLst>
        </pc:spChg>
      </pc:sldChg>
      <pc:sldChg chg="delSp modSp add mod setBg modClrScheme chgLayout">
        <pc:chgData name="Matt Novitsch" userId="d2851c48-219e-4c6b-b311-d374982fa527" providerId="ADAL" clId="{0BED94BC-D4D4-48B7-90F1-0AC9588E10D7}" dt="2020-09-25T14:50:59.293" v="137"/>
        <pc:sldMkLst>
          <pc:docMk/>
          <pc:sldMk cId="779734250" sldId="1909"/>
        </pc:sldMkLst>
        <pc:spChg chg="del mod">
          <ac:chgData name="Matt Novitsch" userId="d2851c48-219e-4c6b-b311-d374982fa527" providerId="ADAL" clId="{0BED94BC-D4D4-48B7-90F1-0AC9588E10D7}" dt="2020-09-25T14:40:07.417" v="12" actId="478"/>
          <ac:spMkLst>
            <pc:docMk/>
            <pc:sldMk cId="779734250" sldId="1909"/>
            <ac:spMk id="7" creationId="{68DEA61A-03BB-4877-9365-43C19E7B5A74}"/>
          </ac:spMkLst>
        </pc:spChg>
        <pc:spChg chg="mod ord">
          <ac:chgData name="Matt Novitsch" userId="d2851c48-219e-4c6b-b311-d374982fa527" providerId="ADAL" clId="{0BED94BC-D4D4-48B7-90F1-0AC9588E10D7}" dt="2020-09-25T14:41:13.701" v="20" actId="26606"/>
          <ac:spMkLst>
            <pc:docMk/>
            <pc:sldMk cId="779734250" sldId="1909"/>
            <ac:spMk id="8" creationId="{67D968F0-7B77-47D7-848C-B459146EF57D}"/>
          </ac:spMkLst>
        </pc:spChg>
        <pc:picChg chg="mod">
          <ac:chgData name="Matt Novitsch" userId="d2851c48-219e-4c6b-b311-d374982fa527" providerId="ADAL" clId="{0BED94BC-D4D4-48B7-90F1-0AC9588E10D7}" dt="2020-09-25T14:41:13.701" v="20" actId="26606"/>
          <ac:picMkLst>
            <pc:docMk/>
            <pc:sldMk cId="779734250" sldId="1909"/>
            <ac:picMk id="5" creationId="{89904DE8-9AEB-4752-8B25-A8657D94B45D}"/>
          </ac:picMkLst>
        </pc:picChg>
      </pc:sldChg>
      <pc:sldChg chg="addSp modSp add del mod setBg modClrScheme chgLayout">
        <pc:chgData name="Matt Novitsch" userId="d2851c48-219e-4c6b-b311-d374982fa527" providerId="ADAL" clId="{0BED94BC-D4D4-48B7-90F1-0AC9588E10D7}" dt="2020-09-25T14:51:03.567" v="138"/>
        <pc:sldMkLst>
          <pc:docMk/>
          <pc:sldMk cId="3615229644" sldId="1910"/>
        </pc:sldMkLst>
        <pc:spChg chg="mod">
          <ac:chgData name="Matt Novitsch" userId="d2851c48-219e-4c6b-b311-d374982fa527" providerId="ADAL" clId="{0BED94BC-D4D4-48B7-90F1-0AC9588E10D7}" dt="2020-09-25T14:50:47.912" v="136" actId="20577"/>
          <ac:spMkLst>
            <pc:docMk/>
            <pc:sldMk cId="3615229644" sldId="1910"/>
            <ac:spMk id="8" creationId="{67D968F0-7B77-47D7-848C-B459146EF57D}"/>
          </ac:spMkLst>
        </pc:spChg>
        <pc:spChg chg="add mod">
          <ac:chgData name="Matt Novitsch" userId="d2851c48-219e-4c6b-b311-d374982fa527" providerId="ADAL" clId="{0BED94BC-D4D4-48B7-90F1-0AC9588E10D7}" dt="2020-09-25T14:42:57.190" v="35"/>
          <ac:spMkLst>
            <pc:docMk/>
            <pc:sldMk cId="3615229644" sldId="1910"/>
            <ac:spMk id="13" creationId="{108941ED-5FFD-4A84-B0D3-DB3421A849B9}"/>
          </ac:spMkLst>
        </pc:spChg>
        <pc:picChg chg="mod">
          <ac:chgData name="Matt Novitsch" userId="d2851c48-219e-4c6b-b311-d374982fa527" providerId="ADAL" clId="{0BED94BC-D4D4-48B7-90F1-0AC9588E10D7}" dt="2020-09-25T14:42:43.746" v="34" actId="26606"/>
          <ac:picMkLst>
            <pc:docMk/>
            <pc:sldMk cId="3615229644" sldId="1910"/>
            <ac:picMk id="5" creationId="{89904DE8-9AEB-4752-8B25-A8657D94B45D}"/>
          </ac:picMkLst>
        </pc:picChg>
      </pc:sldChg>
      <pc:sldChg chg="addSp delSp modSp add mod ord modTransition modClrScheme chgLayout">
        <pc:chgData name="Matt Novitsch" userId="d2851c48-219e-4c6b-b311-d374982fa527" providerId="ADAL" clId="{0BED94BC-D4D4-48B7-90F1-0AC9588E10D7}" dt="2020-09-25T15:02:17.887" v="522" actId="1076"/>
        <pc:sldMkLst>
          <pc:docMk/>
          <pc:sldMk cId="4227028591" sldId="1911"/>
        </pc:sldMkLst>
        <pc:spChg chg="add del mod ord">
          <ac:chgData name="Matt Novitsch" userId="d2851c48-219e-4c6b-b311-d374982fa527" providerId="ADAL" clId="{0BED94BC-D4D4-48B7-90F1-0AC9588E10D7}" dt="2020-09-25T14:48:02.710" v="74" actId="26606"/>
          <ac:spMkLst>
            <pc:docMk/>
            <pc:sldMk cId="4227028591" sldId="1911"/>
            <ac:spMk id="2" creationId="{3BAAE160-508B-4A94-8104-B4D71B4718C9}"/>
          </ac:spMkLst>
        </pc:spChg>
        <pc:spChg chg="add del mod">
          <ac:chgData name="Matt Novitsch" userId="d2851c48-219e-4c6b-b311-d374982fa527" providerId="ADAL" clId="{0BED94BC-D4D4-48B7-90F1-0AC9588E10D7}" dt="2020-09-25T14:47:51.041" v="67" actId="478"/>
          <ac:spMkLst>
            <pc:docMk/>
            <pc:sldMk cId="4227028591" sldId="1911"/>
            <ac:spMk id="4" creationId="{E2BC651D-EBDA-4B2B-A9DA-3553F5642A2A}"/>
          </ac:spMkLst>
        </pc:spChg>
        <pc:spChg chg="add del mod ord">
          <ac:chgData name="Matt Novitsch" userId="d2851c48-219e-4c6b-b311-d374982fa527" providerId="ADAL" clId="{0BED94BC-D4D4-48B7-90F1-0AC9588E10D7}" dt="2020-09-25T14:49:00.741" v="80" actId="478"/>
          <ac:spMkLst>
            <pc:docMk/>
            <pc:sldMk cId="4227028591" sldId="1911"/>
            <ac:spMk id="6" creationId="{9AA9CB19-11E9-4A10-93C7-BBC16EAF120D}"/>
          </ac:spMkLst>
        </pc:spChg>
        <pc:spChg chg="add del mod">
          <ac:chgData name="Matt Novitsch" userId="d2851c48-219e-4c6b-b311-d374982fa527" providerId="ADAL" clId="{0BED94BC-D4D4-48B7-90F1-0AC9588E10D7}" dt="2020-09-25T14:48:02.690" v="73" actId="26606"/>
          <ac:spMkLst>
            <pc:docMk/>
            <pc:sldMk cId="4227028591" sldId="1911"/>
            <ac:spMk id="7" creationId="{E12D78FC-3285-410F-AE92-927C70CE4515}"/>
          </ac:spMkLst>
        </pc:spChg>
        <pc:spChg chg="del mod ord">
          <ac:chgData name="Matt Novitsch" userId="d2851c48-219e-4c6b-b311-d374982fa527" providerId="ADAL" clId="{0BED94BC-D4D4-48B7-90F1-0AC9588E10D7}" dt="2020-09-25T14:47:46.533" v="66" actId="478"/>
          <ac:spMkLst>
            <pc:docMk/>
            <pc:sldMk cId="4227028591" sldId="1911"/>
            <ac:spMk id="8" creationId="{67D968F0-7B77-47D7-848C-B459146EF57D}"/>
          </ac:spMkLst>
        </pc:spChg>
        <pc:spChg chg="add del mod ord">
          <ac:chgData name="Matt Novitsch" userId="d2851c48-219e-4c6b-b311-d374982fa527" providerId="ADAL" clId="{0BED94BC-D4D4-48B7-90F1-0AC9588E10D7}" dt="2020-09-25T14:48:28.747" v="75" actId="700"/>
          <ac:spMkLst>
            <pc:docMk/>
            <pc:sldMk cId="4227028591" sldId="1911"/>
            <ac:spMk id="9" creationId="{E9A1C2DD-FEBE-45AC-BBC4-450F5923AD1A}"/>
          </ac:spMkLst>
        </pc:spChg>
        <pc:spChg chg="add del mod">
          <ac:chgData name="Matt Novitsch" userId="d2851c48-219e-4c6b-b311-d374982fa527" providerId="ADAL" clId="{0BED94BC-D4D4-48B7-90F1-0AC9588E10D7}" dt="2020-09-25T14:48:00.463" v="69" actId="26606"/>
          <ac:spMkLst>
            <pc:docMk/>
            <pc:sldMk cId="4227028591" sldId="1911"/>
            <ac:spMk id="10" creationId="{88727BF2-5517-45E9-AD15-F1EE8DCA91A1}"/>
          </ac:spMkLst>
        </pc:spChg>
        <pc:spChg chg="add del mod ord">
          <ac:chgData name="Matt Novitsch" userId="d2851c48-219e-4c6b-b311-d374982fa527" providerId="ADAL" clId="{0BED94BC-D4D4-48B7-90F1-0AC9588E10D7}" dt="2020-09-25T14:49:02.917" v="81" actId="478"/>
          <ac:spMkLst>
            <pc:docMk/>
            <pc:sldMk cId="4227028591" sldId="1911"/>
            <ac:spMk id="11" creationId="{77C41A0D-AF0D-4159-8E61-F32DC568A4C3}"/>
          </ac:spMkLst>
        </pc:spChg>
        <pc:spChg chg="add del mod">
          <ac:chgData name="Matt Novitsch" userId="d2851c48-219e-4c6b-b311-d374982fa527" providerId="ADAL" clId="{0BED94BC-D4D4-48B7-90F1-0AC9588E10D7}" dt="2020-09-25T14:48:00.463" v="69" actId="26606"/>
          <ac:spMkLst>
            <pc:docMk/>
            <pc:sldMk cId="4227028591" sldId="1911"/>
            <ac:spMk id="12" creationId="{BEF503CF-BE74-443A-A7FC-E3E11DE47283}"/>
          </ac:spMkLst>
        </pc:spChg>
        <pc:spChg chg="add del mod ord">
          <ac:chgData name="Matt Novitsch" userId="d2851c48-219e-4c6b-b311-d374982fa527" providerId="ADAL" clId="{0BED94BC-D4D4-48B7-90F1-0AC9588E10D7}" dt="2020-09-25T14:48:47.611" v="78" actId="700"/>
          <ac:spMkLst>
            <pc:docMk/>
            <pc:sldMk cId="4227028591" sldId="1911"/>
            <ac:spMk id="13" creationId="{A1D6A1DD-E5D7-45D9-9D38-4C1F5EC8DCD8}"/>
          </ac:spMkLst>
        </pc:spChg>
        <pc:spChg chg="add del mod ord">
          <ac:chgData name="Matt Novitsch" userId="d2851c48-219e-4c6b-b311-d374982fa527" providerId="ADAL" clId="{0BED94BC-D4D4-48B7-90F1-0AC9588E10D7}" dt="2020-09-25T14:48:47.611" v="78" actId="700"/>
          <ac:spMkLst>
            <pc:docMk/>
            <pc:sldMk cId="4227028591" sldId="1911"/>
            <ac:spMk id="14" creationId="{E650842F-C1E1-405F-919E-D1DE860D73A1}"/>
          </ac:spMkLst>
        </pc:spChg>
        <pc:spChg chg="add del mod ord">
          <ac:chgData name="Matt Novitsch" userId="d2851c48-219e-4c6b-b311-d374982fa527" providerId="ADAL" clId="{0BED94BC-D4D4-48B7-90F1-0AC9588E10D7}" dt="2020-09-25T14:48:57.665" v="79" actId="26606"/>
          <ac:spMkLst>
            <pc:docMk/>
            <pc:sldMk cId="4227028591" sldId="1911"/>
            <ac:spMk id="16" creationId="{40A83ADA-B378-4A98-BA06-CFFE181F8392}"/>
          </ac:spMkLst>
        </pc:spChg>
        <pc:spChg chg="add mod">
          <ac:chgData name="Matt Novitsch" userId="d2851c48-219e-4c6b-b311-d374982fa527" providerId="ADAL" clId="{0BED94BC-D4D4-48B7-90F1-0AC9588E10D7}" dt="2020-09-25T15:02:17.887" v="522" actId="1076"/>
          <ac:spMkLst>
            <pc:docMk/>
            <pc:sldMk cId="4227028591" sldId="1911"/>
            <ac:spMk id="17" creationId="{86AB25A5-0A5F-4928-8019-6317D8D890E9}"/>
          </ac:spMkLst>
        </pc:spChg>
        <pc:picChg chg="add del mod">
          <ac:chgData name="Matt Novitsch" userId="d2851c48-219e-4c6b-b311-d374982fa527" providerId="ADAL" clId="{0BED94BC-D4D4-48B7-90F1-0AC9588E10D7}" dt="2020-09-25T15:02:12.239" v="521" actId="1076"/>
          <ac:picMkLst>
            <pc:docMk/>
            <pc:sldMk cId="4227028591" sldId="1911"/>
            <ac:picMk id="5" creationId="{89904DE8-9AEB-4752-8B25-A8657D94B45D}"/>
          </ac:picMkLst>
        </pc:picChg>
        <pc:picChg chg="add del">
          <ac:chgData name="Matt Novitsch" userId="d2851c48-219e-4c6b-b311-d374982fa527" providerId="ADAL" clId="{0BED94BC-D4D4-48B7-90F1-0AC9588E10D7}" dt="2020-09-25T14:49:41.492" v="113" actId="22"/>
          <ac:picMkLst>
            <pc:docMk/>
            <pc:sldMk cId="4227028591" sldId="1911"/>
            <ac:picMk id="15" creationId="{1DF783D9-53B1-4599-AA4A-C43205DF80AD}"/>
          </ac:picMkLst>
        </pc:picChg>
        <pc:picChg chg="add del">
          <ac:chgData name="Matt Novitsch" userId="d2851c48-219e-4c6b-b311-d374982fa527" providerId="ADAL" clId="{0BED94BC-D4D4-48B7-90F1-0AC9588E10D7}" dt="2020-09-25T14:50:16.017" v="118" actId="22"/>
          <ac:picMkLst>
            <pc:docMk/>
            <pc:sldMk cId="4227028591" sldId="1911"/>
            <ac:picMk id="20" creationId="{7C4D3543-82F7-4648-BBAA-CFAB76C0F536}"/>
          </ac:picMkLst>
        </pc:picChg>
      </pc:sldChg>
      <pc:sldChg chg="addSp delSp modSp add del mod chgLayout">
        <pc:chgData name="Matt Novitsch" userId="d2851c48-219e-4c6b-b311-d374982fa527" providerId="ADAL" clId="{0BED94BC-D4D4-48B7-90F1-0AC9588E10D7}" dt="2020-09-25T14:47:32.563" v="64" actId="2696"/>
        <pc:sldMkLst>
          <pc:docMk/>
          <pc:sldMk cId="1079213714" sldId="1912"/>
        </pc:sldMkLst>
        <pc:spChg chg="add del mod ord">
          <ac:chgData name="Matt Novitsch" userId="d2851c48-219e-4c6b-b311-d374982fa527" providerId="ADAL" clId="{0BED94BC-D4D4-48B7-90F1-0AC9588E10D7}" dt="2020-09-25T14:46:49.690" v="62" actId="478"/>
          <ac:spMkLst>
            <pc:docMk/>
            <pc:sldMk cId="1079213714" sldId="1912"/>
            <ac:spMk id="2" creationId="{38E1788F-A03D-49DA-8EC1-C6094CA708B0}"/>
          </ac:spMkLst>
        </pc:spChg>
        <pc:spChg chg="add del mod">
          <ac:chgData name="Matt Novitsch" userId="d2851c48-219e-4c6b-b311-d374982fa527" providerId="ADAL" clId="{0BED94BC-D4D4-48B7-90F1-0AC9588E10D7}" dt="2020-09-25T14:46:44.776" v="61" actId="478"/>
          <ac:spMkLst>
            <pc:docMk/>
            <pc:sldMk cId="1079213714" sldId="1912"/>
            <ac:spMk id="4" creationId="{F824AA51-3BBF-4AD8-89C7-477550786FF1}"/>
          </ac:spMkLst>
        </pc:spChg>
        <pc:spChg chg="del mod ord">
          <ac:chgData name="Matt Novitsch" userId="d2851c48-219e-4c6b-b311-d374982fa527" providerId="ADAL" clId="{0BED94BC-D4D4-48B7-90F1-0AC9588E10D7}" dt="2020-09-25T14:46:41.356" v="60" actId="478"/>
          <ac:spMkLst>
            <pc:docMk/>
            <pc:sldMk cId="1079213714" sldId="1912"/>
            <ac:spMk id="8" creationId="{67D968F0-7B77-47D7-848C-B459146EF57D}"/>
          </ac:spMkLst>
        </pc:spChg>
        <pc:picChg chg="del">
          <ac:chgData name="Matt Novitsch" userId="d2851c48-219e-4c6b-b311-d374982fa527" providerId="ADAL" clId="{0BED94BC-D4D4-48B7-90F1-0AC9588E10D7}" dt="2020-09-25T14:46:36.500" v="59" actId="478"/>
          <ac:picMkLst>
            <pc:docMk/>
            <pc:sldMk cId="1079213714" sldId="1912"/>
            <ac:picMk id="5" creationId="{89904DE8-9AEB-4752-8B25-A8657D94B45D}"/>
          </ac:picMkLst>
        </pc:picChg>
      </pc:sldChg>
      <pc:sldChg chg="addSp delSp modSp add mod setBg">
        <pc:chgData name="Matt Novitsch" userId="d2851c48-219e-4c6b-b311-d374982fa527" providerId="ADAL" clId="{0BED94BC-D4D4-48B7-90F1-0AC9588E10D7}" dt="2020-09-25T14:59:04.869" v="506" actId="1076"/>
        <pc:sldMkLst>
          <pc:docMk/>
          <pc:sldMk cId="2714092569" sldId="1912"/>
        </pc:sldMkLst>
        <pc:spChg chg="mod">
          <ac:chgData name="Matt Novitsch" userId="d2851c48-219e-4c6b-b311-d374982fa527" providerId="ADAL" clId="{0BED94BC-D4D4-48B7-90F1-0AC9588E10D7}" dt="2020-09-25T14:58:00.024" v="496"/>
          <ac:spMkLst>
            <pc:docMk/>
            <pc:sldMk cId="2714092569" sldId="1912"/>
            <ac:spMk id="5" creationId="{56FDC985-6B04-479A-B1D7-DE9165CE07A7}"/>
          </ac:spMkLst>
        </pc:spChg>
        <pc:spChg chg="mod">
          <ac:chgData name="Matt Novitsch" userId="d2851c48-219e-4c6b-b311-d374982fa527" providerId="ADAL" clId="{0BED94BC-D4D4-48B7-90F1-0AC9588E10D7}" dt="2020-09-25T14:59:04.869" v="506" actId="1076"/>
          <ac:spMkLst>
            <pc:docMk/>
            <pc:sldMk cId="2714092569" sldId="1912"/>
            <ac:spMk id="6" creationId="{3FBAC2D1-C96E-44B8-890C-165E9BBF9572}"/>
          </ac:spMkLst>
        </pc:spChg>
        <pc:picChg chg="add mod">
          <ac:chgData name="Matt Novitsch" userId="d2851c48-219e-4c6b-b311-d374982fa527" providerId="ADAL" clId="{0BED94BC-D4D4-48B7-90F1-0AC9588E10D7}" dt="2020-09-25T14:58:55.839" v="505" actId="1076"/>
          <ac:picMkLst>
            <pc:docMk/>
            <pc:sldMk cId="2714092569" sldId="1912"/>
            <ac:picMk id="2" creationId="{366E8580-1FA6-41F6-9007-4010AE70F743}"/>
          </ac:picMkLst>
        </pc:picChg>
        <pc:picChg chg="del">
          <ac:chgData name="Matt Novitsch" userId="d2851c48-219e-4c6b-b311-d374982fa527" providerId="ADAL" clId="{0BED94BC-D4D4-48B7-90F1-0AC9588E10D7}" dt="2020-09-25T14:58:17.583" v="500" actId="478"/>
          <ac:picMkLst>
            <pc:docMk/>
            <pc:sldMk cId="2714092569" sldId="1912"/>
            <ac:picMk id="10" creationId="{E5DCEAA9-2876-41C9-842F-5536E5F10739}"/>
          </ac:picMkLst>
        </pc:picChg>
      </pc:sldChg>
    </pc:docChg>
  </pc:docChgLst>
  <pc:docChgLst>
    <pc:chgData name="Matt Novitsch" userId="d2851c48-219e-4c6b-b311-d374982fa527" providerId="ADAL" clId="{F86009C7-202E-4C6D-95C8-20C5802A8B13}"/>
    <pc:docChg chg="custSel modSld">
      <pc:chgData name="Matt Novitsch" userId="d2851c48-219e-4c6b-b311-d374982fa527" providerId="ADAL" clId="{F86009C7-202E-4C6D-95C8-20C5802A8B13}" dt="2020-09-25T14:37:19.097" v="5" actId="962"/>
      <pc:docMkLst>
        <pc:docMk/>
      </pc:docMkLst>
      <pc:sldChg chg="addSp delSp modSp mod">
        <pc:chgData name="Matt Novitsch" userId="d2851c48-219e-4c6b-b311-d374982fa527" providerId="ADAL" clId="{F86009C7-202E-4C6D-95C8-20C5802A8B13}" dt="2020-09-25T14:37:19.097" v="5" actId="962"/>
        <pc:sldMkLst>
          <pc:docMk/>
          <pc:sldMk cId="2132225269" sldId="1901"/>
        </pc:sldMkLst>
        <pc:picChg chg="add mod">
          <ac:chgData name="Matt Novitsch" userId="d2851c48-219e-4c6b-b311-d374982fa527" providerId="ADAL" clId="{F86009C7-202E-4C6D-95C8-20C5802A8B13}" dt="2020-09-25T14:37:19.097" v="5" actId="962"/>
          <ac:picMkLst>
            <pc:docMk/>
            <pc:sldMk cId="2132225269" sldId="1901"/>
            <ac:picMk id="2" creationId="{FC6E791E-C092-4E1C-9985-73A5DF19C71B}"/>
          </ac:picMkLst>
        </pc:picChg>
        <pc:picChg chg="del">
          <ac:chgData name="Matt Novitsch" userId="d2851c48-219e-4c6b-b311-d374982fa527" providerId="ADAL" clId="{F86009C7-202E-4C6D-95C8-20C5802A8B13}" dt="2020-09-25T14:37:07.982" v="0" actId="478"/>
          <ac:picMkLst>
            <pc:docMk/>
            <pc:sldMk cId="2132225269" sldId="1901"/>
            <ac:picMk id="9" creationId="{832F02F6-3EA4-474C-92D4-7A0F7F277402}"/>
          </ac:picMkLst>
        </pc:picChg>
      </pc:sldChg>
    </pc:docChg>
  </pc:docChgLst>
  <pc:docChgLst>
    <pc:chgData name="Matt Novitsch" userId="d2851c48-219e-4c6b-b311-d374982fa527" providerId="ADAL" clId="{65019D93-4237-4347-9A3E-F9F21371327C}"/>
    <pc:docChg chg="undo redo custSel mod addSld delSld modSld sldOrd modSection">
      <pc:chgData name="Matt Novitsch" userId="d2851c48-219e-4c6b-b311-d374982fa527" providerId="ADAL" clId="{65019D93-4237-4347-9A3E-F9F21371327C}" dt="2020-09-18T18:11:58.807" v="1133" actId="20577"/>
      <pc:docMkLst>
        <pc:docMk/>
      </pc:docMkLst>
      <pc:sldChg chg="addSp delSp modSp mod">
        <pc:chgData name="Matt Novitsch" userId="d2851c48-219e-4c6b-b311-d374982fa527" providerId="ADAL" clId="{65019D93-4237-4347-9A3E-F9F21371327C}" dt="2020-09-18T16:59:56.175" v="7" actId="1076"/>
        <pc:sldMkLst>
          <pc:docMk/>
          <pc:sldMk cId="3477243246" sldId="1854"/>
        </pc:sldMkLst>
        <pc:spChg chg="add del mod">
          <ac:chgData name="Matt Novitsch" userId="d2851c48-219e-4c6b-b311-d374982fa527" providerId="ADAL" clId="{65019D93-4237-4347-9A3E-F9F21371327C}" dt="2020-09-18T16:59:35.143" v="1" actId="478"/>
          <ac:spMkLst>
            <pc:docMk/>
            <pc:sldMk cId="3477243246" sldId="1854"/>
            <ac:spMk id="3" creationId="{28B55456-4BD6-478D-9CC0-235A50420219}"/>
          </ac:spMkLst>
        </pc:spChg>
        <pc:spChg chg="mod">
          <ac:chgData name="Matt Novitsch" userId="d2851c48-219e-4c6b-b311-d374982fa527" providerId="ADAL" clId="{65019D93-4237-4347-9A3E-F9F21371327C}" dt="2020-09-18T16:59:56.175" v="7" actId="1076"/>
          <ac:spMkLst>
            <pc:docMk/>
            <pc:sldMk cId="3477243246" sldId="1854"/>
            <ac:spMk id="4" creationId="{00000000-0000-0000-0000-000000000000}"/>
          </ac:spMkLst>
        </pc:spChg>
        <pc:spChg chg="del">
          <ac:chgData name="Matt Novitsch" userId="d2851c48-219e-4c6b-b311-d374982fa527" providerId="ADAL" clId="{65019D93-4237-4347-9A3E-F9F21371327C}" dt="2020-09-18T16:59:32.318" v="0" actId="478"/>
          <ac:spMkLst>
            <pc:docMk/>
            <pc:sldMk cId="3477243246" sldId="1854"/>
            <ac:spMk id="5" creationId="{00000000-0000-0000-0000-000000000000}"/>
          </ac:spMkLst>
        </pc:spChg>
      </pc:sldChg>
      <pc:sldChg chg="del">
        <pc:chgData name="Matt Novitsch" userId="d2851c48-219e-4c6b-b311-d374982fa527" providerId="ADAL" clId="{65019D93-4237-4347-9A3E-F9F21371327C}" dt="2020-09-18T17:03:02.062" v="30" actId="2696"/>
        <pc:sldMkLst>
          <pc:docMk/>
          <pc:sldMk cId="3133679306" sldId="1888"/>
        </pc:sldMkLst>
      </pc:sldChg>
      <pc:sldChg chg="del">
        <pc:chgData name="Matt Novitsch" userId="d2851c48-219e-4c6b-b311-d374982fa527" providerId="ADAL" clId="{65019D93-4237-4347-9A3E-F9F21371327C}" dt="2020-09-18T17:03:02.062" v="30" actId="2696"/>
        <pc:sldMkLst>
          <pc:docMk/>
          <pc:sldMk cId="606384100" sldId="1889"/>
        </pc:sldMkLst>
      </pc:sldChg>
      <pc:sldChg chg="del">
        <pc:chgData name="Matt Novitsch" userId="d2851c48-219e-4c6b-b311-d374982fa527" providerId="ADAL" clId="{65019D93-4237-4347-9A3E-F9F21371327C}" dt="2020-09-18T17:03:02.062" v="30" actId="2696"/>
        <pc:sldMkLst>
          <pc:docMk/>
          <pc:sldMk cId="2782496944" sldId="1890"/>
        </pc:sldMkLst>
      </pc:sldChg>
      <pc:sldChg chg="del">
        <pc:chgData name="Matt Novitsch" userId="d2851c48-219e-4c6b-b311-d374982fa527" providerId="ADAL" clId="{65019D93-4237-4347-9A3E-F9F21371327C}" dt="2020-09-18T17:03:02.062" v="30" actId="2696"/>
        <pc:sldMkLst>
          <pc:docMk/>
          <pc:sldMk cId="373765813" sldId="1891"/>
        </pc:sldMkLst>
      </pc:sldChg>
      <pc:sldChg chg="del">
        <pc:chgData name="Matt Novitsch" userId="d2851c48-219e-4c6b-b311-d374982fa527" providerId="ADAL" clId="{65019D93-4237-4347-9A3E-F9F21371327C}" dt="2020-09-18T17:03:02.062" v="30" actId="2696"/>
        <pc:sldMkLst>
          <pc:docMk/>
          <pc:sldMk cId="3016087600" sldId="1893"/>
        </pc:sldMkLst>
      </pc:sldChg>
      <pc:sldChg chg="del">
        <pc:chgData name="Matt Novitsch" userId="d2851c48-219e-4c6b-b311-d374982fa527" providerId="ADAL" clId="{65019D93-4237-4347-9A3E-F9F21371327C}" dt="2020-09-18T17:03:02.062" v="30" actId="2696"/>
        <pc:sldMkLst>
          <pc:docMk/>
          <pc:sldMk cId="3839097134" sldId="1894"/>
        </pc:sldMkLst>
      </pc:sldChg>
      <pc:sldChg chg="addSp delSp modSp mod setBg modClrScheme chgLayout">
        <pc:chgData name="Matt Novitsch" userId="d2851c48-219e-4c6b-b311-d374982fa527" providerId="ADAL" clId="{65019D93-4237-4347-9A3E-F9F21371327C}" dt="2020-09-18T18:08:39.136" v="1106"/>
        <pc:sldMkLst>
          <pc:docMk/>
          <pc:sldMk cId="3609931014" sldId="1895"/>
        </pc:sldMkLst>
        <pc:spChg chg="del">
          <ac:chgData name="Matt Novitsch" userId="d2851c48-219e-4c6b-b311-d374982fa527" providerId="ADAL" clId="{65019D93-4237-4347-9A3E-F9F21371327C}" dt="2020-09-18T17:00:49.220" v="12" actId="478"/>
          <ac:spMkLst>
            <pc:docMk/>
            <pc:sldMk cId="3609931014" sldId="1895"/>
            <ac:spMk id="2" creationId="{70B30446-39EA-4753-A1FF-9A199EA9CA16}"/>
          </ac:spMkLst>
        </pc:spChg>
        <pc:spChg chg="del">
          <ac:chgData name="Matt Novitsch" userId="d2851c48-219e-4c6b-b311-d374982fa527" providerId="ADAL" clId="{65019D93-4237-4347-9A3E-F9F21371327C}" dt="2020-09-18T17:00:52.859" v="13" actId="478"/>
          <ac:spMkLst>
            <pc:docMk/>
            <pc:sldMk cId="3609931014" sldId="1895"/>
            <ac:spMk id="3" creationId="{E657D6D1-446C-4CD7-8209-45D8B6F06FB9}"/>
          </ac:spMkLst>
        </pc:spChg>
        <pc:spChg chg="add mod ord">
          <ac:chgData name="Matt Novitsch" userId="d2851c48-219e-4c6b-b311-d374982fa527" providerId="ADAL" clId="{65019D93-4237-4347-9A3E-F9F21371327C}" dt="2020-09-18T18:08:15.497" v="1105" actId="1076"/>
          <ac:spMkLst>
            <pc:docMk/>
            <pc:sldMk cId="3609931014" sldId="1895"/>
            <ac:spMk id="6" creationId="{10AB53D9-9726-47F0-943C-23494F097267}"/>
          </ac:spMkLst>
        </pc:spChg>
        <pc:spChg chg="add mod ord">
          <ac:chgData name="Matt Novitsch" userId="d2851c48-219e-4c6b-b311-d374982fa527" providerId="ADAL" clId="{65019D93-4237-4347-9A3E-F9F21371327C}" dt="2020-09-18T18:07:43.383" v="995" actId="26606"/>
          <ac:spMkLst>
            <pc:docMk/>
            <pc:sldMk cId="3609931014" sldId="1895"/>
            <ac:spMk id="8" creationId="{35D09F72-BCDF-4A57-9D5A-731B0167B8ED}"/>
          </ac:spMkLst>
        </pc:spChg>
        <pc:picChg chg="del">
          <ac:chgData name="Matt Novitsch" userId="d2851c48-219e-4c6b-b311-d374982fa527" providerId="ADAL" clId="{65019D93-4237-4347-9A3E-F9F21371327C}" dt="2020-09-18T17:00:44.487" v="11" actId="478"/>
          <ac:picMkLst>
            <pc:docMk/>
            <pc:sldMk cId="3609931014" sldId="1895"/>
            <ac:picMk id="4" creationId="{7AF7580C-E923-4F5D-AF09-C12E284465D8}"/>
          </ac:picMkLst>
        </pc:picChg>
        <pc:picChg chg="del">
          <ac:chgData name="Matt Novitsch" userId="d2851c48-219e-4c6b-b311-d374982fa527" providerId="ADAL" clId="{65019D93-4237-4347-9A3E-F9F21371327C}" dt="2020-09-18T17:00:44.487" v="11" actId="478"/>
          <ac:picMkLst>
            <pc:docMk/>
            <pc:sldMk cId="3609931014" sldId="1895"/>
            <ac:picMk id="7" creationId="{B363D77B-10D5-47AE-8574-26804F5D0298}"/>
          </ac:picMkLst>
        </pc:picChg>
        <pc:picChg chg="add mod ord">
          <ac:chgData name="Matt Novitsch" userId="d2851c48-219e-4c6b-b311-d374982fa527" providerId="ADAL" clId="{65019D93-4237-4347-9A3E-F9F21371327C}" dt="2020-09-18T18:08:08.537" v="1104" actId="1076"/>
          <ac:picMkLst>
            <pc:docMk/>
            <pc:sldMk cId="3609931014" sldId="1895"/>
            <ac:picMk id="9" creationId="{701A6B08-412E-42A3-8DD2-33EBBC26B8D8}"/>
          </ac:picMkLst>
        </pc:picChg>
      </pc:sldChg>
      <pc:sldChg chg="addSp delSp modSp mod modTransition modClrScheme chgLayout">
        <pc:chgData name="Matt Novitsch" userId="d2851c48-219e-4c6b-b311-d374982fa527" providerId="ADAL" clId="{65019D93-4237-4347-9A3E-F9F21371327C}" dt="2020-09-18T18:11:58.807" v="1133" actId="20577"/>
        <pc:sldMkLst>
          <pc:docMk/>
          <pc:sldMk cId="463564543" sldId="1896"/>
        </pc:sldMkLst>
        <pc:spChg chg="del">
          <ac:chgData name="Matt Novitsch" userId="d2851c48-219e-4c6b-b311-d374982fa527" providerId="ADAL" clId="{65019D93-4237-4347-9A3E-F9F21371327C}" dt="2020-09-18T17:00:12.283" v="8" actId="478"/>
          <ac:spMkLst>
            <pc:docMk/>
            <pc:sldMk cId="463564543" sldId="1896"/>
            <ac:spMk id="4" creationId="{71C3CDED-12C8-46D4-B4F3-F0A1574347C9}"/>
          </ac:spMkLst>
        </pc:spChg>
        <pc:spChg chg="del">
          <ac:chgData name="Matt Novitsch" userId="d2851c48-219e-4c6b-b311-d374982fa527" providerId="ADAL" clId="{65019D93-4237-4347-9A3E-F9F21371327C}" dt="2020-09-18T17:00:18.014" v="10" actId="478"/>
          <ac:spMkLst>
            <pc:docMk/>
            <pc:sldMk cId="463564543" sldId="1896"/>
            <ac:spMk id="5" creationId="{A583476C-4C89-4D78-A154-C5798E10FC1A}"/>
          </ac:spMkLst>
        </pc:spChg>
        <pc:spChg chg="add mod">
          <ac:chgData name="Matt Novitsch" userId="d2851c48-219e-4c6b-b311-d374982fa527" providerId="ADAL" clId="{65019D93-4237-4347-9A3E-F9F21371327C}" dt="2020-09-18T18:11:58.807" v="1133" actId="20577"/>
          <ac:spMkLst>
            <pc:docMk/>
            <pc:sldMk cId="463564543" sldId="1896"/>
            <ac:spMk id="7" creationId="{2793720B-0777-4181-8AFC-5E9167A8A3DA}"/>
          </ac:spMkLst>
        </pc:spChg>
        <pc:spChg chg="add mod">
          <ac:chgData name="Matt Novitsch" userId="d2851c48-219e-4c6b-b311-d374982fa527" providerId="ADAL" clId="{65019D93-4237-4347-9A3E-F9F21371327C}" dt="2020-09-18T17:13:39.380" v="86" actId="5793"/>
          <ac:spMkLst>
            <pc:docMk/>
            <pc:sldMk cId="463564543" sldId="1896"/>
            <ac:spMk id="8" creationId="{E16AE3B2-DE4C-4682-B588-B9EBAC5C3F3F}"/>
          </ac:spMkLst>
        </pc:spChg>
        <pc:picChg chg="del">
          <ac:chgData name="Matt Novitsch" userId="d2851c48-219e-4c6b-b311-d374982fa527" providerId="ADAL" clId="{65019D93-4237-4347-9A3E-F9F21371327C}" dt="2020-09-18T17:00:13.969" v="9" actId="478"/>
          <ac:picMkLst>
            <pc:docMk/>
            <pc:sldMk cId="463564543" sldId="1896"/>
            <ac:picMk id="2" creationId="{FF42F5C5-6492-4959-A5CC-144DA70DD5D7}"/>
          </ac:picMkLst>
        </pc:picChg>
        <pc:picChg chg="add mod ord">
          <ac:chgData name="Matt Novitsch" userId="d2851c48-219e-4c6b-b311-d374982fa527" providerId="ADAL" clId="{65019D93-4237-4347-9A3E-F9F21371327C}" dt="2020-09-18T17:12:16.489" v="81" actId="26606"/>
          <ac:picMkLst>
            <pc:docMk/>
            <pc:sldMk cId="463564543" sldId="1896"/>
            <ac:picMk id="6" creationId="{0E90BB06-F0F7-4DD9-B4B0-2BB53AB61750}"/>
          </ac:picMkLst>
        </pc:picChg>
      </pc:sldChg>
      <pc:sldChg chg="del">
        <pc:chgData name="Matt Novitsch" userId="d2851c48-219e-4c6b-b311-d374982fa527" providerId="ADAL" clId="{65019D93-4237-4347-9A3E-F9F21371327C}" dt="2020-09-18T17:03:02.062" v="30" actId="2696"/>
        <pc:sldMkLst>
          <pc:docMk/>
          <pc:sldMk cId="3260553746" sldId="1897"/>
        </pc:sldMkLst>
      </pc:sldChg>
      <pc:sldChg chg="addSp modSp add mod modTransition modClrScheme chgLayout">
        <pc:chgData name="Matt Novitsch" userId="d2851c48-219e-4c6b-b311-d374982fa527" providerId="ADAL" clId="{65019D93-4237-4347-9A3E-F9F21371327C}" dt="2020-09-18T17:39:31.303" v="93" actId="26606"/>
        <pc:sldMkLst>
          <pc:docMk/>
          <pc:sldMk cId="4143245148" sldId="1897"/>
        </pc:sldMkLst>
        <pc:spChg chg="add mod ord">
          <ac:chgData name="Matt Novitsch" userId="d2851c48-219e-4c6b-b311-d374982fa527" providerId="ADAL" clId="{65019D93-4237-4347-9A3E-F9F21371327C}" dt="2020-09-18T17:39:31.303" v="93" actId="26606"/>
          <ac:spMkLst>
            <pc:docMk/>
            <pc:sldMk cId="4143245148" sldId="1897"/>
            <ac:spMk id="2" creationId="{804296DA-BDB1-4A76-908A-8594AB904769}"/>
          </ac:spMkLst>
        </pc:spChg>
        <pc:spChg chg="add mod ord">
          <ac:chgData name="Matt Novitsch" userId="d2851c48-219e-4c6b-b311-d374982fa527" providerId="ADAL" clId="{65019D93-4237-4347-9A3E-F9F21371327C}" dt="2020-09-18T17:39:31.303" v="93" actId="26606"/>
          <ac:spMkLst>
            <pc:docMk/>
            <pc:sldMk cId="4143245148" sldId="1897"/>
            <ac:spMk id="3" creationId="{925E639C-904A-4BC2-85A7-E6C245B70D3C}"/>
          </ac:spMkLst>
        </pc:spChg>
        <pc:picChg chg="add mod">
          <ac:chgData name="Matt Novitsch" userId="d2851c48-219e-4c6b-b311-d374982fa527" providerId="ADAL" clId="{65019D93-4237-4347-9A3E-F9F21371327C}" dt="2020-09-18T17:39:31.303" v="93" actId="26606"/>
          <ac:picMkLst>
            <pc:docMk/>
            <pc:sldMk cId="4143245148" sldId="1897"/>
            <ac:picMk id="4" creationId="{09810A75-43F0-4E6E-94E2-B7F10146921D}"/>
          </ac:picMkLst>
        </pc:picChg>
      </pc:sldChg>
      <pc:sldChg chg="addSp delSp modSp add del mod ord">
        <pc:chgData name="Matt Novitsch" userId="d2851c48-219e-4c6b-b311-d374982fa527" providerId="ADAL" clId="{65019D93-4237-4347-9A3E-F9F21371327C}" dt="2020-09-18T17:40:02.653" v="100" actId="47"/>
        <pc:sldMkLst>
          <pc:docMk/>
          <pc:sldMk cId="2407000792" sldId="1898"/>
        </pc:sldMkLst>
        <pc:spChg chg="del">
          <ac:chgData name="Matt Novitsch" userId="d2851c48-219e-4c6b-b311-d374982fa527" providerId="ADAL" clId="{65019D93-4237-4347-9A3E-F9F21371327C}" dt="2020-09-18T17:07:19.515" v="57" actId="478"/>
          <ac:spMkLst>
            <pc:docMk/>
            <pc:sldMk cId="2407000792" sldId="1898"/>
            <ac:spMk id="6" creationId="{10AB53D9-9726-47F0-943C-23494F097267}"/>
          </ac:spMkLst>
        </pc:spChg>
        <pc:spChg chg="add del mod">
          <ac:chgData name="Matt Novitsch" userId="d2851c48-219e-4c6b-b311-d374982fa527" providerId="ADAL" clId="{65019D93-4237-4347-9A3E-F9F21371327C}" dt="2020-09-18T17:39:53.502" v="97" actId="21"/>
          <ac:spMkLst>
            <pc:docMk/>
            <pc:sldMk cId="2407000792" sldId="1898"/>
            <ac:spMk id="7" creationId="{24085F13-EDF4-4B54-BFEB-715AE6BEA051}"/>
          </ac:spMkLst>
        </pc:spChg>
        <pc:spChg chg="del">
          <ac:chgData name="Matt Novitsch" userId="d2851c48-219e-4c6b-b311-d374982fa527" providerId="ADAL" clId="{65019D93-4237-4347-9A3E-F9F21371327C}" dt="2020-09-18T17:07:19.515" v="57" actId="478"/>
          <ac:spMkLst>
            <pc:docMk/>
            <pc:sldMk cId="2407000792" sldId="1898"/>
            <ac:spMk id="8" creationId="{35D09F72-BCDF-4A57-9D5A-731B0167B8ED}"/>
          </ac:spMkLst>
        </pc:spChg>
        <pc:spChg chg="add del mod">
          <ac:chgData name="Matt Novitsch" userId="d2851c48-219e-4c6b-b311-d374982fa527" providerId="ADAL" clId="{65019D93-4237-4347-9A3E-F9F21371327C}" dt="2020-09-18T17:39:53.502" v="97" actId="21"/>
          <ac:spMkLst>
            <pc:docMk/>
            <pc:sldMk cId="2407000792" sldId="1898"/>
            <ac:spMk id="10" creationId="{1D5B2F0B-56A5-4311-9734-9632915B6B91}"/>
          </ac:spMkLst>
        </pc:spChg>
        <pc:spChg chg="add del mod">
          <ac:chgData name="Matt Novitsch" userId="d2851c48-219e-4c6b-b311-d374982fa527" providerId="ADAL" clId="{65019D93-4237-4347-9A3E-F9F21371327C}" dt="2020-09-18T17:39:53.502" v="97" actId="21"/>
          <ac:spMkLst>
            <pc:docMk/>
            <pc:sldMk cId="2407000792" sldId="1898"/>
            <ac:spMk id="11" creationId="{BD16230E-141C-4AE6-A743-26BA908B3AFF}"/>
          </ac:spMkLst>
        </pc:spChg>
        <pc:spChg chg="add del mod">
          <ac:chgData name="Matt Novitsch" userId="d2851c48-219e-4c6b-b311-d374982fa527" providerId="ADAL" clId="{65019D93-4237-4347-9A3E-F9F21371327C}" dt="2020-09-18T17:39:53.502" v="97" actId="21"/>
          <ac:spMkLst>
            <pc:docMk/>
            <pc:sldMk cId="2407000792" sldId="1898"/>
            <ac:spMk id="12" creationId="{06EBAB8A-C18C-4E14-AC9A-1B511E34F3EC}"/>
          </ac:spMkLst>
        </pc:spChg>
        <pc:spChg chg="mod">
          <ac:chgData name="Matt Novitsch" userId="d2851c48-219e-4c6b-b311-d374982fa527" providerId="ADAL" clId="{65019D93-4237-4347-9A3E-F9F21371327C}" dt="2020-09-18T17:08:01.220" v="59" actId="1076"/>
          <ac:spMkLst>
            <pc:docMk/>
            <pc:sldMk cId="2407000792" sldId="1898"/>
            <ac:spMk id="14" creationId="{D7D71513-2971-4956-85BB-CEC4D48B3754}"/>
          </ac:spMkLst>
        </pc:spChg>
        <pc:spChg chg="mod">
          <ac:chgData name="Matt Novitsch" userId="d2851c48-219e-4c6b-b311-d374982fa527" providerId="ADAL" clId="{65019D93-4237-4347-9A3E-F9F21371327C}" dt="2020-09-18T17:08:01.220" v="59" actId="1076"/>
          <ac:spMkLst>
            <pc:docMk/>
            <pc:sldMk cId="2407000792" sldId="1898"/>
            <ac:spMk id="15" creationId="{E4EC2F4C-E17A-4F1A-B3DA-2DCB196A3E21}"/>
          </ac:spMkLst>
        </pc:spChg>
        <pc:spChg chg="mod">
          <ac:chgData name="Matt Novitsch" userId="d2851c48-219e-4c6b-b311-d374982fa527" providerId="ADAL" clId="{65019D93-4237-4347-9A3E-F9F21371327C}" dt="2020-09-18T17:08:01.220" v="59" actId="1076"/>
          <ac:spMkLst>
            <pc:docMk/>
            <pc:sldMk cId="2407000792" sldId="1898"/>
            <ac:spMk id="16" creationId="{07C3A167-FDB9-4AD2-8419-03AAE0AFDEF5}"/>
          </ac:spMkLst>
        </pc:spChg>
        <pc:spChg chg="mod">
          <ac:chgData name="Matt Novitsch" userId="d2851c48-219e-4c6b-b311-d374982fa527" providerId="ADAL" clId="{65019D93-4237-4347-9A3E-F9F21371327C}" dt="2020-09-18T17:08:01.220" v="59" actId="1076"/>
          <ac:spMkLst>
            <pc:docMk/>
            <pc:sldMk cId="2407000792" sldId="1898"/>
            <ac:spMk id="17" creationId="{7A94A8A0-37D5-4A48-8A58-95C57E691AE7}"/>
          </ac:spMkLst>
        </pc:spChg>
        <pc:spChg chg="mod">
          <ac:chgData name="Matt Novitsch" userId="d2851c48-219e-4c6b-b311-d374982fa527" providerId="ADAL" clId="{65019D93-4237-4347-9A3E-F9F21371327C}" dt="2020-09-18T17:08:01.220" v="59" actId="1076"/>
          <ac:spMkLst>
            <pc:docMk/>
            <pc:sldMk cId="2407000792" sldId="1898"/>
            <ac:spMk id="18" creationId="{7D47AE2D-C0EB-443C-8647-33B9928CA553}"/>
          </ac:spMkLst>
        </pc:spChg>
        <pc:spChg chg="mod">
          <ac:chgData name="Matt Novitsch" userId="d2851c48-219e-4c6b-b311-d374982fa527" providerId="ADAL" clId="{65019D93-4237-4347-9A3E-F9F21371327C}" dt="2020-09-18T17:08:01.220" v="59" actId="1076"/>
          <ac:spMkLst>
            <pc:docMk/>
            <pc:sldMk cId="2407000792" sldId="1898"/>
            <ac:spMk id="20" creationId="{4602713A-33B3-4A56-B6FC-39CA34CF09CB}"/>
          </ac:spMkLst>
        </pc:spChg>
        <pc:spChg chg="mod">
          <ac:chgData name="Matt Novitsch" userId="d2851c48-219e-4c6b-b311-d374982fa527" providerId="ADAL" clId="{65019D93-4237-4347-9A3E-F9F21371327C}" dt="2020-09-18T17:08:01.220" v="59" actId="1076"/>
          <ac:spMkLst>
            <pc:docMk/>
            <pc:sldMk cId="2407000792" sldId="1898"/>
            <ac:spMk id="21" creationId="{3D2CE053-F386-403D-9423-CF6F8809DF97}"/>
          </ac:spMkLst>
        </pc:spChg>
        <pc:spChg chg="mod">
          <ac:chgData name="Matt Novitsch" userId="d2851c48-219e-4c6b-b311-d374982fa527" providerId="ADAL" clId="{65019D93-4237-4347-9A3E-F9F21371327C}" dt="2020-09-18T17:08:01.220" v="59" actId="1076"/>
          <ac:spMkLst>
            <pc:docMk/>
            <pc:sldMk cId="2407000792" sldId="1898"/>
            <ac:spMk id="22" creationId="{67547737-25BC-42F3-ABE6-A9EB1B1BBDCE}"/>
          </ac:spMkLst>
        </pc:spChg>
        <pc:grpChg chg="add del mod">
          <ac:chgData name="Matt Novitsch" userId="d2851c48-219e-4c6b-b311-d374982fa527" providerId="ADAL" clId="{65019D93-4237-4347-9A3E-F9F21371327C}" dt="2020-09-18T17:39:53.502" v="97" actId="21"/>
          <ac:grpSpMkLst>
            <pc:docMk/>
            <pc:sldMk cId="2407000792" sldId="1898"/>
            <ac:grpSpMk id="13" creationId="{ACB68C7A-0839-41C5-8ED2-DDF9719C7EB5}"/>
          </ac:grpSpMkLst>
        </pc:grpChg>
        <pc:grpChg chg="add del mod">
          <ac:chgData name="Matt Novitsch" userId="d2851c48-219e-4c6b-b311-d374982fa527" providerId="ADAL" clId="{65019D93-4237-4347-9A3E-F9F21371327C}" dt="2020-09-18T17:39:53.502" v="97" actId="21"/>
          <ac:grpSpMkLst>
            <pc:docMk/>
            <pc:sldMk cId="2407000792" sldId="1898"/>
            <ac:grpSpMk id="19" creationId="{99103909-EEAB-4401-9A45-2BE1D904C4AF}"/>
          </ac:grpSpMkLst>
        </pc:grpChg>
        <pc:graphicFrameChg chg="add del mod">
          <ac:chgData name="Matt Novitsch" userId="d2851c48-219e-4c6b-b311-d374982fa527" providerId="ADAL" clId="{65019D93-4237-4347-9A3E-F9F21371327C}" dt="2020-09-18T17:39:53.502" v="97" actId="21"/>
          <ac:graphicFrameMkLst>
            <pc:docMk/>
            <pc:sldMk cId="2407000792" sldId="1898"/>
            <ac:graphicFrameMk id="5" creationId="{95ACCB4C-27EC-4A0A-A8AE-DDB8DA41C284}"/>
          </ac:graphicFrameMkLst>
        </pc:graphicFrameChg>
        <pc:graphicFrameChg chg="add del mod">
          <ac:chgData name="Matt Novitsch" userId="d2851c48-219e-4c6b-b311-d374982fa527" providerId="ADAL" clId="{65019D93-4237-4347-9A3E-F9F21371327C}" dt="2020-09-18T17:39:53.502" v="97" actId="21"/>
          <ac:graphicFrameMkLst>
            <pc:docMk/>
            <pc:sldMk cId="2407000792" sldId="1898"/>
            <ac:graphicFrameMk id="23" creationId="{30917A9E-D629-4E82-963C-8EDFF8AFDDF2}"/>
          </ac:graphicFrameMkLst>
        </pc:graphicFrameChg>
        <pc:graphicFrameChg chg="add del mod">
          <ac:chgData name="Matt Novitsch" userId="d2851c48-219e-4c6b-b311-d374982fa527" providerId="ADAL" clId="{65019D93-4237-4347-9A3E-F9F21371327C}" dt="2020-09-18T17:39:53.502" v="97" actId="21"/>
          <ac:graphicFrameMkLst>
            <pc:docMk/>
            <pc:sldMk cId="2407000792" sldId="1898"/>
            <ac:graphicFrameMk id="24" creationId="{D12E717A-AFF5-4223-A427-41537153CE94}"/>
          </ac:graphicFrameMkLst>
        </pc:graphicFrameChg>
        <pc:picChg chg="del mod">
          <ac:chgData name="Matt Novitsch" userId="d2851c48-219e-4c6b-b311-d374982fa527" providerId="ADAL" clId="{65019D93-4237-4347-9A3E-F9F21371327C}" dt="2020-09-18T17:07:19.515" v="57" actId="478"/>
          <ac:picMkLst>
            <pc:docMk/>
            <pc:sldMk cId="2407000792" sldId="1898"/>
            <ac:picMk id="9" creationId="{701A6B08-412E-42A3-8DD2-33EBBC26B8D8}"/>
          </ac:picMkLst>
        </pc:picChg>
      </pc:sldChg>
      <pc:sldChg chg="addSp delSp modSp add mod setBg">
        <pc:chgData name="Matt Novitsch" userId="d2851c48-219e-4c6b-b311-d374982fa527" providerId="ADAL" clId="{65019D93-4237-4347-9A3E-F9F21371327C}" dt="2020-09-18T17:40:24.360" v="102" actId="1076"/>
        <pc:sldMkLst>
          <pc:docMk/>
          <pc:sldMk cId="2336397265" sldId="1899"/>
        </pc:sldMkLst>
        <pc:spChg chg="del">
          <ac:chgData name="Matt Novitsch" userId="d2851c48-219e-4c6b-b311-d374982fa527" providerId="ADAL" clId="{65019D93-4237-4347-9A3E-F9F21371327C}" dt="2020-09-18T17:39:57.752" v="98" actId="478"/>
          <ac:spMkLst>
            <pc:docMk/>
            <pc:sldMk cId="2336397265" sldId="1899"/>
            <ac:spMk id="6" creationId="{10AB53D9-9726-47F0-943C-23494F097267}"/>
          </ac:spMkLst>
        </pc:spChg>
        <pc:spChg chg="add mod">
          <ac:chgData name="Matt Novitsch" userId="d2851c48-219e-4c6b-b311-d374982fa527" providerId="ADAL" clId="{65019D93-4237-4347-9A3E-F9F21371327C}" dt="2020-09-18T17:40:24.360" v="102" actId="1076"/>
          <ac:spMkLst>
            <pc:docMk/>
            <pc:sldMk cId="2336397265" sldId="1899"/>
            <ac:spMk id="7" creationId="{95626788-D337-4B71-BC5B-C6AF24A8DE80}"/>
          </ac:spMkLst>
        </pc:spChg>
        <pc:spChg chg="del">
          <ac:chgData name="Matt Novitsch" userId="d2851c48-219e-4c6b-b311-d374982fa527" providerId="ADAL" clId="{65019D93-4237-4347-9A3E-F9F21371327C}" dt="2020-09-18T17:39:57.752" v="98" actId="478"/>
          <ac:spMkLst>
            <pc:docMk/>
            <pc:sldMk cId="2336397265" sldId="1899"/>
            <ac:spMk id="8" creationId="{35D09F72-BCDF-4A57-9D5A-731B0167B8ED}"/>
          </ac:spMkLst>
        </pc:spChg>
        <pc:spChg chg="add mod">
          <ac:chgData name="Matt Novitsch" userId="d2851c48-219e-4c6b-b311-d374982fa527" providerId="ADAL" clId="{65019D93-4237-4347-9A3E-F9F21371327C}" dt="2020-09-18T17:39:58.523" v="99"/>
          <ac:spMkLst>
            <pc:docMk/>
            <pc:sldMk cId="2336397265" sldId="1899"/>
            <ac:spMk id="10" creationId="{C4CD05BB-E2DB-4CFE-BCEA-8DBB66462127}"/>
          </ac:spMkLst>
        </pc:spChg>
        <pc:spChg chg="add mod">
          <ac:chgData name="Matt Novitsch" userId="d2851c48-219e-4c6b-b311-d374982fa527" providerId="ADAL" clId="{65019D93-4237-4347-9A3E-F9F21371327C}" dt="2020-09-18T17:39:58.523" v="99"/>
          <ac:spMkLst>
            <pc:docMk/>
            <pc:sldMk cId="2336397265" sldId="1899"/>
            <ac:spMk id="11" creationId="{0E92231B-EFEC-4C1D-8988-410218A4882F}"/>
          </ac:spMkLst>
        </pc:spChg>
        <pc:spChg chg="add mod">
          <ac:chgData name="Matt Novitsch" userId="d2851c48-219e-4c6b-b311-d374982fa527" providerId="ADAL" clId="{65019D93-4237-4347-9A3E-F9F21371327C}" dt="2020-09-18T17:39:58.523" v="99"/>
          <ac:spMkLst>
            <pc:docMk/>
            <pc:sldMk cId="2336397265" sldId="1899"/>
            <ac:spMk id="12" creationId="{8F5DDCAB-AD3F-4F31-AC4B-31D76BA09E68}"/>
          </ac:spMkLst>
        </pc:spChg>
        <pc:spChg chg="mod">
          <ac:chgData name="Matt Novitsch" userId="d2851c48-219e-4c6b-b311-d374982fa527" providerId="ADAL" clId="{65019D93-4237-4347-9A3E-F9F21371327C}" dt="2020-09-18T17:39:58.523" v="99"/>
          <ac:spMkLst>
            <pc:docMk/>
            <pc:sldMk cId="2336397265" sldId="1899"/>
            <ac:spMk id="14" creationId="{3FCB2FF1-614F-4055-BDA2-80AD68ABAAEC}"/>
          </ac:spMkLst>
        </pc:spChg>
        <pc:spChg chg="mod">
          <ac:chgData name="Matt Novitsch" userId="d2851c48-219e-4c6b-b311-d374982fa527" providerId="ADAL" clId="{65019D93-4237-4347-9A3E-F9F21371327C}" dt="2020-09-18T17:39:58.523" v="99"/>
          <ac:spMkLst>
            <pc:docMk/>
            <pc:sldMk cId="2336397265" sldId="1899"/>
            <ac:spMk id="15" creationId="{3A2EE5EC-6FD3-4804-A369-B21FA450CC04}"/>
          </ac:spMkLst>
        </pc:spChg>
        <pc:spChg chg="mod">
          <ac:chgData name="Matt Novitsch" userId="d2851c48-219e-4c6b-b311-d374982fa527" providerId="ADAL" clId="{65019D93-4237-4347-9A3E-F9F21371327C}" dt="2020-09-18T17:39:58.523" v="99"/>
          <ac:spMkLst>
            <pc:docMk/>
            <pc:sldMk cId="2336397265" sldId="1899"/>
            <ac:spMk id="16" creationId="{AFADDCE0-6C17-46FA-B9D6-226E98556785}"/>
          </ac:spMkLst>
        </pc:spChg>
        <pc:spChg chg="mod">
          <ac:chgData name="Matt Novitsch" userId="d2851c48-219e-4c6b-b311-d374982fa527" providerId="ADAL" clId="{65019D93-4237-4347-9A3E-F9F21371327C}" dt="2020-09-18T17:39:58.523" v="99"/>
          <ac:spMkLst>
            <pc:docMk/>
            <pc:sldMk cId="2336397265" sldId="1899"/>
            <ac:spMk id="17" creationId="{491AD02C-CBED-48BB-BEE5-49119838F212}"/>
          </ac:spMkLst>
        </pc:spChg>
        <pc:spChg chg="mod">
          <ac:chgData name="Matt Novitsch" userId="d2851c48-219e-4c6b-b311-d374982fa527" providerId="ADAL" clId="{65019D93-4237-4347-9A3E-F9F21371327C}" dt="2020-09-18T17:39:58.523" v="99"/>
          <ac:spMkLst>
            <pc:docMk/>
            <pc:sldMk cId="2336397265" sldId="1899"/>
            <ac:spMk id="18" creationId="{CD198422-6FBF-444C-A9B3-5E54D7B93550}"/>
          </ac:spMkLst>
        </pc:spChg>
        <pc:spChg chg="mod">
          <ac:chgData name="Matt Novitsch" userId="d2851c48-219e-4c6b-b311-d374982fa527" providerId="ADAL" clId="{65019D93-4237-4347-9A3E-F9F21371327C}" dt="2020-09-18T17:39:58.523" v="99"/>
          <ac:spMkLst>
            <pc:docMk/>
            <pc:sldMk cId="2336397265" sldId="1899"/>
            <ac:spMk id="20" creationId="{BC1B02BB-4F68-40B2-B61C-EC6CDA0232A5}"/>
          </ac:spMkLst>
        </pc:spChg>
        <pc:spChg chg="mod">
          <ac:chgData name="Matt Novitsch" userId="d2851c48-219e-4c6b-b311-d374982fa527" providerId="ADAL" clId="{65019D93-4237-4347-9A3E-F9F21371327C}" dt="2020-09-18T17:39:58.523" v="99"/>
          <ac:spMkLst>
            <pc:docMk/>
            <pc:sldMk cId="2336397265" sldId="1899"/>
            <ac:spMk id="21" creationId="{1690298B-2F9F-4934-AC34-C54845B0791C}"/>
          </ac:spMkLst>
        </pc:spChg>
        <pc:spChg chg="mod">
          <ac:chgData name="Matt Novitsch" userId="d2851c48-219e-4c6b-b311-d374982fa527" providerId="ADAL" clId="{65019D93-4237-4347-9A3E-F9F21371327C}" dt="2020-09-18T17:39:58.523" v="99"/>
          <ac:spMkLst>
            <pc:docMk/>
            <pc:sldMk cId="2336397265" sldId="1899"/>
            <ac:spMk id="22" creationId="{45344CD7-710B-4EC1-A170-89DC2BE648D3}"/>
          </ac:spMkLst>
        </pc:spChg>
        <pc:grpChg chg="add mod">
          <ac:chgData name="Matt Novitsch" userId="d2851c48-219e-4c6b-b311-d374982fa527" providerId="ADAL" clId="{65019D93-4237-4347-9A3E-F9F21371327C}" dt="2020-09-18T17:39:58.523" v="99"/>
          <ac:grpSpMkLst>
            <pc:docMk/>
            <pc:sldMk cId="2336397265" sldId="1899"/>
            <ac:grpSpMk id="13" creationId="{89F3014D-9273-4C88-A0CD-774BCD0CF21F}"/>
          </ac:grpSpMkLst>
        </pc:grpChg>
        <pc:grpChg chg="add mod">
          <ac:chgData name="Matt Novitsch" userId="d2851c48-219e-4c6b-b311-d374982fa527" providerId="ADAL" clId="{65019D93-4237-4347-9A3E-F9F21371327C}" dt="2020-09-18T17:39:58.523" v="99"/>
          <ac:grpSpMkLst>
            <pc:docMk/>
            <pc:sldMk cId="2336397265" sldId="1899"/>
            <ac:grpSpMk id="19" creationId="{2ACDEB12-8E8D-488A-BF6D-B30DBD9DCA72}"/>
          </ac:grpSpMkLst>
        </pc:grpChg>
        <pc:graphicFrameChg chg="add mod">
          <ac:chgData name="Matt Novitsch" userId="d2851c48-219e-4c6b-b311-d374982fa527" providerId="ADAL" clId="{65019D93-4237-4347-9A3E-F9F21371327C}" dt="2020-09-18T17:39:58.523" v="99"/>
          <ac:graphicFrameMkLst>
            <pc:docMk/>
            <pc:sldMk cId="2336397265" sldId="1899"/>
            <ac:graphicFrameMk id="5" creationId="{EB02B10C-4330-40E9-8E3F-C2A66DA0A62A}"/>
          </ac:graphicFrameMkLst>
        </pc:graphicFrameChg>
        <pc:graphicFrameChg chg="add mod">
          <ac:chgData name="Matt Novitsch" userId="d2851c48-219e-4c6b-b311-d374982fa527" providerId="ADAL" clId="{65019D93-4237-4347-9A3E-F9F21371327C}" dt="2020-09-18T17:39:58.523" v="99"/>
          <ac:graphicFrameMkLst>
            <pc:docMk/>
            <pc:sldMk cId="2336397265" sldId="1899"/>
            <ac:graphicFrameMk id="23" creationId="{2788D22B-3F12-48A7-A018-68C2D12217A0}"/>
          </ac:graphicFrameMkLst>
        </pc:graphicFrameChg>
        <pc:graphicFrameChg chg="add mod">
          <ac:chgData name="Matt Novitsch" userId="d2851c48-219e-4c6b-b311-d374982fa527" providerId="ADAL" clId="{65019D93-4237-4347-9A3E-F9F21371327C}" dt="2020-09-18T17:39:58.523" v="99"/>
          <ac:graphicFrameMkLst>
            <pc:docMk/>
            <pc:sldMk cId="2336397265" sldId="1899"/>
            <ac:graphicFrameMk id="24" creationId="{2B324654-BC5B-491A-A98D-61CE2895ACD5}"/>
          </ac:graphicFrameMkLst>
        </pc:graphicFrameChg>
        <pc:picChg chg="del">
          <ac:chgData name="Matt Novitsch" userId="d2851c48-219e-4c6b-b311-d374982fa527" providerId="ADAL" clId="{65019D93-4237-4347-9A3E-F9F21371327C}" dt="2020-09-18T17:39:57.752" v="98" actId="478"/>
          <ac:picMkLst>
            <pc:docMk/>
            <pc:sldMk cId="2336397265" sldId="1899"/>
            <ac:picMk id="9" creationId="{701A6B08-412E-42A3-8DD2-33EBBC26B8D8}"/>
          </ac:picMkLst>
        </pc:picChg>
      </pc:sldChg>
      <pc:sldChg chg="add del setBg">
        <pc:chgData name="Matt Novitsch" userId="d2851c48-219e-4c6b-b311-d374982fa527" providerId="ADAL" clId="{65019D93-4237-4347-9A3E-F9F21371327C}" dt="2020-09-18T17:39:42.100" v="95"/>
        <pc:sldMkLst>
          <pc:docMk/>
          <pc:sldMk cId="3184631831" sldId="1899"/>
        </pc:sldMkLst>
      </pc:sldChg>
      <pc:sldChg chg="addSp delSp modSp add mod setBg modClrScheme chgLayout">
        <pc:chgData name="Matt Novitsch" userId="d2851c48-219e-4c6b-b311-d374982fa527" providerId="ADAL" clId="{65019D93-4237-4347-9A3E-F9F21371327C}" dt="2020-09-18T17:42:00.858" v="130"/>
        <pc:sldMkLst>
          <pc:docMk/>
          <pc:sldMk cId="1050309100" sldId="1900"/>
        </pc:sldMkLst>
        <pc:spChg chg="del">
          <ac:chgData name="Matt Novitsch" userId="d2851c48-219e-4c6b-b311-d374982fa527" providerId="ADAL" clId="{65019D93-4237-4347-9A3E-F9F21371327C}" dt="2020-09-18T17:40:57.340" v="106" actId="478"/>
          <ac:spMkLst>
            <pc:docMk/>
            <pc:sldMk cId="1050309100" sldId="1900"/>
            <ac:spMk id="2" creationId="{804296DA-BDB1-4A76-908A-8594AB904769}"/>
          </ac:spMkLst>
        </pc:spChg>
        <pc:spChg chg="del">
          <ac:chgData name="Matt Novitsch" userId="d2851c48-219e-4c6b-b311-d374982fa527" providerId="ADAL" clId="{65019D93-4237-4347-9A3E-F9F21371327C}" dt="2020-09-18T17:40:57.340" v="106" actId="478"/>
          <ac:spMkLst>
            <pc:docMk/>
            <pc:sldMk cId="1050309100" sldId="1900"/>
            <ac:spMk id="3" creationId="{925E639C-904A-4BC2-85A7-E6C245B70D3C}"/>
          </ac:spMkLst>
        </pc:spChg>
        <pc:spChg chg="add del mod">
          <ac:chgData name="Matt Novitsch" userId="d2851c48-219e-4c6b-b311-d374982fa527" providerId="ADAL" clId="{65019D93-4237-4347-9A3E-F9F21371327C}" dt="2020-09-18T17:41:02.653" v="109" actId="478"/>
          <ac:spMkLst>
            <pc:docMk/>
            <pc:sldMk cId="1050309100" sldId="1900"/>
            <ac:spMk id="6" creationId="{72C23C87-BD46-4586-A53E-20D1633CA91D}"/>
          </ac:spMkLst>
        </pc:spChg>
        <pc:spChg chg="add mod ord">
          <ac:chgData name="Matt Novitsch" userId="d2851c48-219e-4c6b-b311-d374982fa527" providerId="ADAL" clId="{65019D93-4237-4347-9A3E-F9F21371327C}" dt="2020-09-18T17:41:47.993" v="128" actId="26606"/>
          <ac:spMkLst>
            <pc:docMk/>
            <pc:sldMk cId="1050309100" sldId="1900"/>
            <ac:spMk id="7" creationId="{198AECB3-421D-4080-9F65-82510AA9B5DB}"/>
          </ac:spMkLst>
        </pc:spChg>
        <pc:spChg chg="add mod ord">
          <ac:chgData name="Matt Novitsch" userId="d2851c48-219e-4c6b-b311-d374982fa527" providerId="ADAL" clId="{65019D93-4237-4347-9A3E-F9F21371327C}" dt="2020-09-18T17:41:47.993" v="128" actId="26606"/>
          <ac:spMkLst>
            <pc:docMk/>
            <pc:sldMk cId="1050309100" sldId="1900"/>
            <ac:spMk id="8" creationId="{F2E4FCB4-5434-4ACF-B919-677A62EF6B20}"/>
          </ac:spMkLst>
        </pc:spChg>
        <pc:spChg chg="add del mod">
          <ac:chgData name="Matt Novitsch" userId="d2851c48-219e-4c6b-b311-d374982fa527" providerId="ADAL" clId="{65019D93-4237-4347-9A3E-F9F21371327C}" dt="2020-09-18T17:41:28.721" v="123" actId="26606"/>
          <ac:spMkLst>
            <pc:docMk/>
            <pc:sldMk cId="1050309100" sldId="1900"/>
            <ac:spMk id="14" creationId="{FAFBF1BC-DE50-446D-873F-20D3D110EA46}"/>
          </ac:spMkLst>
        </pc:spChg>
        <pc:spChg chg="add del mod">
          <ac:chgData name="Matt Novitsch" userId="d2851c48-219e-4c6b-b311-d374982fa527" providerId="ADAL" clId="{65019D93-4237-4347-9A3E-F9F21371327C}" dt="2020-09-18T17:41:28.721" v="123" actId="26606"/>
          <ac:spMkLst>
            <pc:docMk/>
            <pc:sldMk cId="1050309100" sldId="1900"/>
            <ac:spMk id="16" creationId="{BF3D1752-6129-42A2-B362-2FC195F3417D}"/>
          </ac:spMkLst>
        </pc:spChg>
        <pc:picChg chg="del">
          <ac:chgData name="Matt Novitsch" userId="d2851c48-219e-4c6b-b311-d374982fa527" providerId="ADAL" clId="{65019D93-4237-4347-9A3E-F9F21371327C}" dt="2020-09-18T17:40:57.340" v="106" actId="478"/>
          <ac:picMkLst>
            <pc:docMk/>
            <pc:sldMk cId="1050309100" sldId="1900"/>
            <ac:picMk id="4" creationId="{09810A75-43F0-4E6E-94E2-B7F10146921D}"/>
          </ac:picMkLst>
        </pc:picChg>
        <pc:picChg chg="add mod">
          <ac:chgData name="Matt Novitsch" userId="d2851c48-219e-4c6b-b311-d374982fa527" providerId="ADAL" clId="{65019D93-4237-4347-9A3E-F9F21371327C}" dt="2020-09-18T17:41:47.993" v="128" actId="26606"/>
          <ac:picMkLst>
            <pc:docMk/>
            <pc:sldMk cId="1050309100" sldId="1900"/>
            <ac:picMk id="9" creationId="{A3301F32-943D-463C-819E-209BA12A6B8D}"/>
          </ac:picMkLst>
        </pc:picChg>
      </pc:sldChg>
      <pc:sldChg chg="add del setBg">
        <pc:chgData name="Matt Novitsch" userId="d2851c48-219e-4c6b-b311-d374982fa527" providerId="ADAL" clId="{65019D93-4237-4347-9A3E-F9F21371327C}" dt="2020-09-18T17:40:38.208" v="104"/>
        <pc:sldMkLst>
          <pc:docMk/>
          <pc:sldMk cId="3103722798" sldId="1900"/>
        </pc:sldMkLst>
      </pc:sldChg>
      <pc:sldChg chg="addSp delSp modSp add del mod modClrScheme chgLayout">
        <pc:chgData name="Matt Novitsch" userId="d2851c48-219e-4c6b-b311-d374982fa527" providerId="ADAL" clId="{65019D93-4237-4347-9A3E-F9F21371327C}" dt="2020-09-18T17:43:02.704" v="142" actId="26606"/>
        <pc:sldMkLst>
          <pc:docMk/>
          <pc:sldMk cId="2132225269" sldId="1901"/>
        </pc:sldMkLst>
        <pc:spChg chg="del">
          <ac:chgData name="Matt Novitsch" userId="d2851c48-219e-4c6b-b311-d374982fa527" providerId="ADAL" clId="{65019D93-4237-4347-9A3E-F9F21371327C}" dt="2020-09-18T17:42:22.807" v="131" actId="478"/>
          <ac:spMkLst>
            <pc:docMk/>
            <pc:sldMk cId="2132225269" sldId="1901"/>
            <ac:spMk id="2" creationId="{804296DA-BDB1-4A76-908A-8594AB904769}"/>
          </ac:spMkLst>
        </pc:spChg>
        <pc:spChg chg="del">
          <ac:chgData name="Matt Novitsch" userId="d2851c48-219e-4c6b-b311-d374982fa527" providerId="ADAL" clId="{65019D93-4237-4347-9A3E-F9F21371327C}" dt="2020-09-18T17:42:22.807" v="131" actId="478"/>
          <ac:spMkLst>
            <pc:docMk/>
            <pc:sldMk cId="2132225269" sldId="1901"/>
            <ac:spMk id="3" creationId="{925E639C-904A-4BC2-85A7-E6C245B70D3C}"/>
          </ac:spMkLst>
        </pc:spChg>
        <pc:spChg chg="add del mod">
          <ac:chgData name="Matt Novitsch" userId="d2851c48-219e-4c6b-b311-d374982fa527" providerId="ADAL" clId="{65019D93-4237-4347-9A3E-F9F21371327C}" dt="2020-09-18T17:42:25.305" v="132" actId="478"/>
          <ac:spMkLst>
            <pc:docMk/>
            <pc:sldMk cId="2132225269" sldId="1901"/>
            <ac:spMk id="6" creationId="{7C8C75D5-773B-4FD5-8C78-1EE3AFBA0F4B}"/>
          </ac:spMkLst>
        </pc:spChg>
        <pc:spChg chg="add mod ord">
          <ac:chgData name="Matt Novitsch" userId="d2851c48-219e-4c6b-b311-d374982fa527" providerId="ADAL" clId="{65019D93-4237-4347-9A3E-F9F21371327C}" dt="2020-09-18T17:43:02.704" v="142" actId="26606"/>
          <ac:spMkLst>
            <pc:docMk/>
            <pc:sldMk cId="2132225269" sldId="1901"/>
            <ac:spMk id="7" creationId="{641108E7-7EB4-4422-ACC8-729F69CFFF76}"/>
          </ac:spMkLst>
        </pc:spChg>
        <pc:spChg chg="add mod ord">
          <ac:chgData name="Matt Novitsch" userId="d2851c48-219e-4c6b-b311-d374982fa527" providerId="ADAL" clId="{65019D93-4237-4347-9A3E-F9F21371327C}" dt="2020-09-18T17:43:02.704" v="142" actId="26606"/>
          <ac:spMkLst>
            <pc:docMk/>
            <pc:sldMk cId="2132225269" sldId="1901"/>
            <ac:spMk id="8" creationId="{BF756C2F-A961-49CC-923F-E3A605FFF92D}"/>
          </ac:spMkLst>
        </pc:spChg>
        <pc:picChg chg="del">
          <ac:chgData name="Matt Novitsch" userId="d2851c48-219e-4c6b-b311-d374982fa527" providerId="ADAL" clId="{65019D93-4237-4347-9A3E-F9F21371327C}" dt="2020-09-18T17:42:22.807" v="131" actId="478"/>
          <ac:picMkLst>
            <pc:docMk/>
            <pc:sldMk cId="2132225269" sldId="1901"/>
            <ac:picMk id="4" creationId="{09810A75-43F0-4E6E-94E2-B7F10146921D}"/>
          </ac:picMkLst>
        </pc:picChg>
        <pc:picChg chg="add mod">
          <ac:chgData name="Matt Novitsch" userId="d2851c48-219e-4c6b-b311-d374982fa527" providerId="ADAL" clId="{65019D93-4237-4347-9A3E-F9F21371327C}" dt="2020-09-18T17:43:02.704" v="142" actId="26606"/>
          <ac:picMkLst>
            <pc:docMk/>
            <pc:sldMk cId="2132225269" sldId="1901"/>
            <ac:picMk id="9" creationId="{832F02F6-3EA4-474C-92D4-7A0F7F277402}"/>
          </ac:picMkLst>
        </pc:picChg>
      </pc:sldChg>
      <pc:sldChg chg="addSp delSp modSp add del mod setBg modClrScheme chgLayout">
        <pc:chgData name="Matt Novitsch" userId="d2851c48-219e-4c6b-b311-d374982fa527" providerId="ADAL" clId="{65019D93-4237-4347-9A3E-F9F21371327C}" dt="2020-09-18T17:57:42.089" v="415" actId="1076"/>
        <pc:sldMkLst>
          <pc:docMk/>
          <pc:sldMk cId="557921752" sldId="1902"/>
        </pc:sldMkLst>
        <pc:spChg chg="add mod ord">
          <ac:chgData name="Matt Novitsch" userId="d2851c48-219e-4c6b-b311-d374982fa527" providerId="ADAL" clId="{65019D93-4237-4347-9A3E-F9F21371327C}" dt="2020-09-18T17:56:47.850" v="411" actId="26606"/>
          <ac:spMkLst>
            <pc:docMk/>
            <pc:sldMk cId="557921752" sldId="1902"/>
            <ac:spMk id="5" creationId="{56FDC985-6B04-479A-B1D7-DE9165CE07A7}"/>
          </ac:spMkLst>
        </pc:spChg>
        <pc:spChg chg="add mod ord">
          <ac:chgData name="Matt Novitsch" userId="d2851c48-219e-4c6b-b311-d374982fa527" providerId="ADAL" clId="{65019D93-4237-4347-9A3E-F9F21371327C}" dt="2020-09-18T17:57:30.081" v="413" actId="1076"/>
          <ac:spMkLst>
            <pc:docMk/>
            <pc:sldMk cId="557921752" sldId="1902"/>
            <ac:spMk id="6" creationId="{3FBAC2D1-C96E-44B8-890C-165E9BBF9572}"/>
          </ac:spMkLst>
        </pc:spChg>
        <pc:spChg chg="del">
          <ac:chgData name="Matt Novitsch" userId="d2851c48-219e-4c6b-b311-d374982fa527" providerId="ADAL" clId="{65019D93-4237-4347-9A3E-F9F21371327C}" dt="2020-09-18T17:43:26.255" v="144" actId="478"/>
          <ac:spMkLst>
            <pc:docMk/>
            <pc:sldMk cId="557921752" sldId="1902"/>
            <ac:spMk id="7" creationId="{198AECB3-421D-4080-9F65-82510AA9B5DB}"/>
          </ac:spMkLst>
        </pc:spChg>
        <pc:spChg chg="del">
          <ac:chgData name="Matt Novitsch" userId="d2851c48-219e-4c6b-b311-d374982fa527" providerId="ADAL" clId="{65019D93-4237-4347-9A3E-F9F21371327C}" dt="2020-09-18T17:43:26.255" v="144" actId="478"/>
          <ac:spMkLst>
            <pc:docMk/>
            <pc:sldMk cId="557921752" sldId="1902"/>
            <ac:spMk id="8" creationId="{F2E4FCB4-5434-4ACF-B919-677A62EF6B20}"/>
          </ac:spMkLst>
        </pc:spChg>
        <pc:picChg chg="del">
          <ac:chgData name="Matt Novitsch" userId="d2851c48-219e-4c6b-b311-d374982fa527" providerId="ADAL" clId="{65019D93-4237-4347-9A3E-F9F21371327C}" dt="2020-09-18T17:43:26.255" v="144" actId="478"/>
          <ac:picMkLst>
            <pc:docMk/>
            <pc:sldMk cId="557921752" sldId="1902"/>
            <ac:picMk id="9" creationId="{A3301F32-943D-463C-819E-209BA12A6B8D}"/>
          </ac:picMkLst>
        </pc:picChg>
        <pc:picChg chg="add mod ord">
          <ac:chgData name="Matt Novitsch" userId="d2851c48-219e-4c6b-b311-d374982fa527" providerId="ADAL" clId="{65019D93-4237-4347-9A3E-F9F21371327C}" dt="2020-09-18T17:57:42.089" v="415" actId="1076"/>
          <ac:picMkLst>
            <pc:docMk/>
            <pc:sldMk cId="557921752" sldId="1902"/>
            <ac:picMk id="10" creationId="{E5DCEAA9-2876-41C9-842F-5536E5F10739}"/>
          </ac:picMkLst>
        </pc:picChg>
      </pc:sldChg>
      <pc:sldChg chg="addSp delSp modSp add mod modClrScheme chgLayout">
        <pc:chgData name="Matt Novitsch" userId="d2851c48-219e-4c6b-b311-d374982fa527" providerId="ADAL" clId="{65019D93-4237-4347-9A3E-F9F21371327C}" dt="2020-09-18T17:45:37.389" v="181" actId="26606"/>
        <pc:sldMkLst>
          <pc:docMk/>
          <pc:sldMk cId="1843002531" sldId="1903"/>
        </pc:sldMkLst>
        <pc:spChg chg="add del mod">
          <ac:chgData name="Matt Novitsch" userId="d2851c48-219e-4c6b-b311-d374982fa527" providerId="ADAL" clId="{65019D93-4237-4347-9A3E-F9F21371327C}" dt="2020-09-18T17:45:19.421" v="172" actId="478"/>
          <ac:spMkLst>
            <pc:docMk/>
            <pc:sldMk cId="1843002531" sldId="1903"/>
            <ac:spMk id="3" creationId="{4987FFE4-0DB4-4E8B-9F6E-4E724C8BD63B}"/>
          </ac:spMkLst>
        </pc:spChg>
        <pc:spChg chg="del">
          <ac:chgData name="Matt Novitsch" userId="d2851c48-219e-4c6b-b311-d374982fa527" providerId="ADAL" clId="{65019D93-4237-4347-9A3E-F9F21371327C}" dt="2020-09-18T17:45:15.898" v="171" actId="478"/>
          <ac:spMkLst>
            <pc:docMk/>
            <pc:sldMk cId="1843002531" sldId="1903"/>
            <ac:spMk id="7" creationId="{641108E7-7EB4-4422-ACC8-729F69CFFF76}"/>
          </ac:spMkLst>
        </pc:spChg>
        <pc:spChg chg="del">
          <ac:chgData name="Matt Novitsch" userId="d2851c48-219e-4c6b-b311-d374982fa527" providerId="ADAL" clId="{65019D93-4237-4347-9A3E-F9F21371327C}" dt="2020-09-18T17:45:15.898" v="171" actId="478"/>
          <ac:spMkLst>
            <pc:docMk/>
            <pc:sldMk cId="1843002531" sldId="1903"/>
            <ac:spMk id="8" creationId="{BF756C2F-A961-49CC-923F-E3A605FFF92D}"/>
          </ac:spMkLst>
        </pc:spChg>
        <pc:spChg chg="add mod ord">
          <ac:chgData name="Matt Novitsch" userId="d2851c48-219e-4c6b-b311-d374982fa527" providerId="ADAL" clId="{65019D93-4237-4347-9A3E-F9F21371327C}" dt="2020-09-18T17:45:37.389" v="181" actId="26606"/>
          <ac:spMkLst>
            <pc:docMk/>
            <pc:sldMk cId="1843002531" sldId="1903"/>
            <ac:spMk id="10" creationId="{B9FA7FC0-B27A-4C3D-9804-2DC39BE35FF5}"/>
          </ac:spMkLst>
        </pc:spChg>
        <pc:spChg chg="add mod">
          <ac:chgData name="Matt Novitsch" userId="d2851c48-219e-4c6b-b311-d374982fa527" providerId="ADAL" clId="{65019D93-4237-4347-9A3E-F9F21371327C}" dt="2020-09-18T17:45:37.389" v="181" actId="26606"/>
          <ac:spMkLst>
            <pc:docMk/>
            <pc:sldMk cId="1843002531" sldId="1903"/>
            <ac:spMk id="11" creationId="{676E1F56-1C8F-4A09-BCCC-CD6BBA2B3E4D}"/>
          </ac:spMkLst>
        </pc:spChg>
        <pc:picChg chg="del">
          <ac:chgData name="Matt Novitsch" userId="d2851c48-219e-4c6b-b311-d374982fa527" providerId="ADAL" clId="{65019D93-4237-4347-9A3E-F9F21371327C}" dt="2020-09-18T17:45:15.898" v="171" actId="478"/>
          <ac:picMkLst>
            <pc:docMk/>
            <pc:sldMk cId="1843002531" sldId="1903"/>
            <ac:picMk id="9" creationId="{832F02F6-3EA4-474C-92D4-7A0F7F277402}"/>
          </ac:picMkLst>
        </pc:picChg>
        <pc:picChg chg="add mod">
          <ac:chgData name="Matt Novitsch" userId="d2851c48-219e-4c6b-b311-d374982fa527" providerId="ADAL" clId="{65019D93-4237-4347-9A3E-F9F21371327C}" dt="2020-09-18T17:45:37.389" v="181" actId="26606"/>
          <ac:picMkLst>
            <pc:docMk/>
            <pc:sldMk cId="1843002531" sldId="1903"/>
            <ac:picMk id="12" creationId="{E8B02CDC-CC8E-4B18-A8A2-A95281869757}"/>
          </ac:picMkLst>
        </pc:picChg>
      </pc:sldChg>
      <pc:sldChg chg="addSp delSp modSp add mod setBg modClrScheme chgLayout">
        <pc:chgData name="Matt Novitsch" userId="d2851c48-219e-4c6b-b311-d374982fa527" providerId="ADAL" clId="{65019D93-4237-4347-9A3E-F9F21371327C}" dt="2020-09-18T17:58:19.561" v="419"/>
        <pc:sldMkLst>
          <pc:docMk/>
          <pc:sldMk cId="1976992219" sldId="1904"/>
        </pc:sldMkLst>
        <pc:spChg chg="add del mod">
          <ac:chgData name="Matt Novitsch" userId="d2851c48-219e-4c6b-b311-d374982fa527" providerId="ADAL" clId="{65019D93-4237-4347-9A3E-F9F21371327C}" dt="2020-09-18T17:46:21.502" v="184" actId="478"/>
          <ac:spMkLst>
            <pc:docMk/>
            <pc:sldMk cId="1976992219" sldId="1904"/>
            <ac:spMk id="3" creationId="{529DB2CE-1817-438A-AF9B-D2E72E02D732}"/>
          </ac:spMkLst>
        </pc:spChg>
        <pc:spChg chg="del">
          <ac:chgData name="Matt Novitsch" userId="d2851c48-219e-4c6b-b311-d374982fa527" providerId="ADAL" clId="{65019D93-4237-4347-9A3E-F9F21371327C}" dt="2020-09-18T17:46:16.501" v="183" actId="478"/>
          <ac:spMkLst>
            <pc:docMk/>
            <pc:sldMk cId="1976992219" sldId="1904"/>
            <ac:spMk id="5" creationId="{56FDC985-6B04-479A-B1D7-DE9165CE07A7}"/>
          </ac:spMkLst>
        </pc:spChg>
        <pc:spChg chg="del">
          <ac:chgData name="Matt Novitsch" userId="d2851c48-219e-4c6b-b311-d374982fa527" providerId="ADAL" clId="{65019D93-4237-4347-9A3E-F9F21371327C}" dt="2020-09-18T17:46:16.501" v="183" actId="478"/>
          <ac:spMkLst>
            <pc:docMk/>
            <pc:sldMk cId="1976992219" sldId="1904"/>
            <ac:spMk id="6" creationId="{3FBAC2D1-C96E-44B8-890C-165E9BBF9572}"/>
          </ac:spMkLst>
        </pc:spChg>
        <pc:spChg chg="add mod">
          <ac:chgData name="Matt Novitsch" userId="d2851c48-219e-4c6b-b311-d374982fa527" providerId="ADAL" clId="{65019D93-4237-4347-9A3E-F9F21371327C}" dt="2020-09-18T17:57:55.399" v="416" actId="26606"/>
          <ac:spMkLst>
            <pc:docMk/>
            <pc:sldMk cId="1976992219" sldId="1904"/>
            <ac:spMk id="7" creationId="{17F74631-EAD0-416E-BB07-B32AAB9B8169}"/>
          </ac:spMkLst>
        </pc:spChg>
        <pc:spChg chg="add mod">
          <ac:chgData name="Matt Novitsch" userId="d2851c48-219e-4c6b-b311-d374982fa527" providerId="ADAL" clId="{65019D93-4237-4347-9A3E-F9F21371327C}" dt="2020-09-18T17:58:01.673" v="417" actId="1076"/>
          <ac:spMkLst>
            <pc:docMk/>
            <pc:sldMk cId="1976992219" sldId="1904"/>
            <ac:spMk id="8" creationId="{BF715158-C156-46A0-9E5D-472831AB005D}"/>
          </ac:spMkLst>
        </pc:spChg>
        <pc:picChg chg="add mod">
          <ac:chgData name="Matt Novitsch" userId="d2851c48-219e-4c6b-b311-d374982fa527" providerId="ADAL" clId="{65019D93-4237-4347-9A3E-F9F21371327C}" dt="2020-09-18T17:58:08.200" v="418" actId="1076"/>
          <ac:picMkLst>
            <pc:docMk/>
            <pc:sldMk cId="1976992219" sldId="1904"/>
            <ac:picMk id="9" creationId="{960543E9-9B5F-4005-A802-1646D7F125CC}"/>
          </ac:picMkLst>
        </pc:picChg>
        <pc:picChg chg="del">
          <ac:chgData name="Matt Novitsch" userId="d2851c48-219e-4c6b-b311-d374982fa527" providerId="ADAL" clId="{65019D93-4237-4347-9A3E-F9F21371327C}" dt="2020-09-18T17:46:16.501" v="183" actId="478"/>
          <ac:picMkLst>
            <pc:docMk/>
            <pc:sldMk cId="1976992219" sldId="1904"/>
            <ac:picMk id="10" creationId="{E5DCEAA9-2876-41C9-842F-5536E5F10739}"/>
          </ac:picMkLst>
        </pc:picChg>
      </pc:sldChg>
      <pc:sldChg chg="addSp delSp modSp add mod ord modClrScheme chgLayout">
        <pc:chgData name="Matt Novitsch" userId="d2851c48-219e-4c6b-b311-d374982fa527" providerId="ADAL" clId="{65019D93-4237-4347-9A3E-F9F21371327C}" dt="2020-09-18T17:52:51.348" v="226" actId="26606"/>
        <pc:sldMkLst>
          <pc:docMk/>
          <pc:sldMk cId="3803182796" sldId="1905"/>
        </pc:sldMkLst>
        <pc:spChg chg="add del mod">
          <ac:chgData name="Matt Novitsch" userId="d2851c48-219e-4c6b-b311-d374982fa527" providerId="ADAL" clId="{65019D93-4237-4347-9A3E-F9F21371327C}" dt="2020-09-18T17:47:23.652" v="195" actId="478"/>
          <ac:spMkLst>
            <pc:docMk/>
            <pc:sldMk cId="3803182796" sldId="1905"/>
            <ac:spMk id="3" creationId="{F8601305-A7BD-4350-A31D-581292A84722}"/>
          </ac:spMkLst>
        </pc:spChg>
        <pc:spChg chg="add mod ord">
          <ac:chgData name="Matt Novitsch" userId="d2851c48-219e-4c6b-b311-d374982fa527" providerId="ADAL" clId="{65019D93-4237-4347-9A3E-F9F21371327C}" dt="2020-09-18T17:52:51.348" v="226" actId="26606"/>
          <ac:spMkLst>
            <pc:docMk/>
            <pc:sldMk cId="3803182796" sldId="1905"/>
            <ac:spMk id="7" creationId="{68DEA61A-03BB-4877-9365-43C19E7B5A74}"/>
          </ac:spMkLst>
        </pc:spChg>
        <pc:spChg chg="add mod ord">
          <ac:chgData name="Matt Novitsch" userId="d2851c48-219e-4c6b-b311-d374982fa527" providerId="ADAL" clId="{65019D93-4237-4347-9A3E-F9F21371327C}" dt="2020-09-18T17:52:51.348" v="226" actId="26606"/>
          <ac:spMkLst>
            <pc:docMk/>
            <pc:sldMk cId="3803182796" sldId="1905"/>
            <ac:spMk id="8" creationId="{67D968F0-7B77-47D7-848C-B459146EF57D}"/>
          </ac:spMkLst>
        </pc:spChg>
        <pc:spChg chg="del">
          <ac:chgData name="Matt Novitsch" userId="d2851c48-219e-4c6b-b311-d374982fa527" providerId="ADAL" clId="{65019D93-4237-4347-9A3E-F9F21371327C}" dt="2020-09-18T17:47:19.458" v="194" actId="478"/>
          <ac:spMkLst>
            <pc:docMk/>
            <pc:sldMk cId="3803182796" sldId="1905"/>
            <ac:spMk id="10" creationId="{B9FA7FC0-B27A-4C3D-9804-2DC39BE35FF5}"/>
          </ac:spMkLst>
        </pc:spChg>
        <pc:spChg chg="del">
          <ac:chgData name="Matt Novitsch" userId="d2851c48-219e-4c6b-b311-d374982fa527" providerId="ADAL" clId="{65019D93-4237-4347-9A3E-F9F21371327C}" dt="2020-09-18T17:47:19.458" v="194" actId="478"/>
          <ac:spMkLst>
            <pc:docMk/>
            <pc:sldMk cId="3803182796" sldId="1905"/>
            <ac:spMk id="11" creationId="{676E1F56-1C8F-4A09-BCCC-CD6BBA2B3E4D}"/>
          </ac:spMkLst>
        </pc:spChg>
        <pc:picChg chg="add mod">
          <ac:chgData name="Matt Novitsch" userId="d2851c48-219e-4c6b-b311-d374982fa527" providerId="ADAL" clId="{65019D93-4237-4347-9A3E-F9F21371327C}" dt="2020-09-18T17:52:51.348" v="226" actId="26606"/>
          <ac:picMkLst>
            <pc:docMk/>
            <pc:sldMk cId="3803182796" sldId="1905"/>
            <ac:picMk id="5" creationId="{89904DE8-9AEB-4752-8B25-A8657D94B45D}"/>
          </ac:picMkLst>
        </pc:picChg>
        <pc:picChg chg="add del mod">
          <ac:chgData name="Matt Novitsch" userId="d2851c48-219e-4c6b-b311-d374982fa527" providerId="ADAL" clId="{65019D93-4237-4347-9A3E-F9F21371327C}" dt="2020-09-18T17:47:45.585" v="200" actId="478"/>
          <ac:picMkLst>
            <pc:docMk/>
            <pc:sldMk cId="3803182796" sldId="1905"/>
            <ac:picMk id="9" creationId="{03CFAD3B-42C2-44ED-BDF9-78EB88CEF7D2}"/>
          </ac:picMkLst>
        </pc:picChg>
        <pc:picChg chg="del">
          <ac:chgData name="Matt Novitsch" userId="d2851c48-219e-4c6b-b311-d374982fa527" providerId="ADAL" clId="{65019D93-4237-4347-9A3E-F9F21371327C}" dt="2020-09-18T17:47:19.458" v="194" actId="478"/>
          <ac:picMkLst>
            <pc:docMk/>
            <pc:sldMk cId="3803182796" sldId="1905"/>
            <ac:picMk id="12" creationId="{E8B02CDC-CC8E-4B18-A8A2-A95281869757}"/>
          </ac:picMkLst>
        </pc:picChg>
      </pc:sldChg>
      <pc:sldChg chg="addSp delSp modSp add mod setBg modClrScheme chgLayout">
        <pc:chgData name="Matt Novitsch" userId="d2851c48-219e-4c6b-b311-d374982fa527" providerId="ADAL" clId="{65019D93-4237-4347-9A3E-F9F21371327C}" dt="2020-09-18T18:10:20.202" v="1123" actId="15"/>
        <pc:sldMkLst>
          <pc:docMk/>
          <pc:sldMk cId="1581794825" sldId="1906"/>
        </pc:sldMkLst>
        <pc:spChg chg="add del mod">
          <ac:chgData name="Matt Novitsch" userId="d2851c48-219e-4c6b-b311-d374982fa527" providerId="ADAL" clId="{65019D93-4237-4347-9A3E-F9F21371327C}" dt="2020-09-18T17:50:33.802" v="210" actId="478"/>
          <ac:spMkLst>
            <pc:docMk/>
            <pc:sldMk cId="1581794825" sldId="1906"/>
            <ac:spMk id="3" creationId="{D1C41448-ADEC-4A68-A9B7-827FCEE2A2EF}"/>
          </ac:spMkLst>
        </pc:spChg>
        <pc:spChg chg="del">
          <ac:chgData name="Matt Novitsch" userId="d2851c48-219e-4c6b-b311-d374982fa527" providerId="ADAL" clId="{65019D93-4237-4347-9A3E-F9F21371327C}" dt="2020-09-18T17:50:30.377" v="209" actId="478"/>
          <ac:spMkLst>
            <pc:docMk/>
            <pc:sldMk cId="1581794825" sldId="1906"/>
            <ac:spMk id="7" creationId="{68DEA61A-03BB-4877-9365-43C19E7B5A74}"/>
          </ac:spMkLst>
        </pc:spChg>
        <pc:spChg chg="del">
          <ac:chgData name="Matt Novitsch" userId="d2851c48-219e-4c6b-b311-d374982fa527" providerId="ADAL" clId="{65019D93-4237-4347-9A3E-F9F21371327C}" dt="2020-09-18T17:50:30.377" v="209" actId="478"/>
          <ac:spMkLst>
            <pc:docMk/>
            <pc:sldMk cId="1581794825" sldId="1906"/>
            <ac:spMk id="8" creationId="{67D968F0-7B77-47D7-848C-B459146EF57D}"/>
          </ac:spMkLst>
        </pc:spChg>
        <pc:spChg chg="add mod ord">
          <ac:chgData name="Matt Novitsch" userId="d2851c48-219e-4c6b-b311-d374982fa527" providerId="ADAL" clId="{65019D93-4237-4347-9A3E-F9F21371327C}" dt="2020-09-18T18:10:20.202" v="1123" actId="15"/>
          <ac:spMkLst>
            <pc:docMk/>
            <pc:sldMk cId="1581794825" sldId="1906"/>
            <ac:spMk id="9" creationId="{F4A0CB68-773B-4D5B-9BFA-868B4952E484}"/>
          </ac:spMkLst>
        </pc:spChg>
        <pc:spChg chg="add mod ord">
          <ac:chgData name="Matt Novitsch" userId="d2851c48-219e-4c6b-b311-d374982fa527" providerId="ADAL" clId="{65019D93-4237-4347-9A3E-F9F21371327C}" dt="2020-09-18T18:09:48.215" v="1112" actId="26606"/>
          <ac:spMkLst>
            <pc:docMk/>
            <pc:sldMk cId="1581794825" sldId="1906"/>
            <ac:spMk id="10" creationId="{8A46E08C-6ED8-45CE-80E5-2910580186A1}"/>
          </ac:spMkLst>
        </pc:spChg>
        <pc:picChg chg="del">
          <ac:chgData name="Matt Novitsch" userId="d2851c48-219e-4c6b-b311-d374982fa527" providerId="ADAL" clId="{65019D93-4237-4347-9A3E-F9F21371327C}" dt="2020-09-18T17:50:30.377" v="209" actId="478"/>
          <ac:picMkLst>
            <pc:docMk/>
            <pc:sldMk cId="1581794825" sldId="1906"/>
            <ac:picMk id="5" creationId="{89904DE8-9AEB-4752-8B25-A8657D94B45D}"/>
          </ac:picMkLst>
        </pc:picChg>
        <pc:picChg chg="add mod">
          <ac:chgData name="Matt Novitsch" userId="d2851c48-219e-4c6b-b311-d374982fa527" providerId="ADAL" clId="{65019D93-4237-4347-9A3E-F9F21371327C}" dt="2020-09-18T18:09:48.215" v="1112" actId="26606"/>
          <ac:picMkLst>
            <pc:docMk/>
            <pc:sldMk cId="1581794825" sldId="1906"/>
            <ac:picMk id="6" creationId="{DDE5C9C2-C7F8-4212-B1D4-A64DD89953AA}"/>
          </ac:picMkLst>
        </pc:picChg>
        <pc:picChg chg="add del mod">
          <ac:chgData name="Matt Novitsch" userId="d2851c48-219e-4c6b-b311-d374982fa527" providerId="ADAL" clId="{65019D93-4237-4347-9A3E-F9F21371327C}" dt="2020-09-18T17:50:45.523" v="212" actId="478"/>
          <ac:picMkLst>
            <pc:docMk/>
            <pc:sldMk cId="1581794825" sldId="1906"/>
            <ac:picMk id="11" creationId="{BB8CA9EF-833F-47AB-BE24-7E45E4ED0540}"/>
          </ac:picMkLst>
        </pc:picChg>
      </pc:sldChg>
      <pc:sldChg chg="modSp add mod setBg">
        <pc:chgData name="Matt Novitsch" userId="d2851c48-219e-4c6b-b311-d374982fa527" providerId="ADAL" clId="{65019D93-4237-4347-9A3E-F9F21371327C}" dt="2020-09-18T18:07:02.371" v="993"/>
        <pc:sldMkLst>
          <pc:docMk/>
          <pc:sldMk cId="2753304354" sldId="1907"/>
        </pc:sldMkLst>
        <pc:spChg chg="mod">
          <ac:chgData name="Matt Novitsch" userId="d2851c48-219e-4c6b-b311-d374982fa527" providerId="ADAL" clId="{65019D93-4237-4347-9A3E-F9F21371327C}" dt="2020-09-18T17:59:47.557" v="425" actId="20577"/>
          <ac:spMkLst>
            <pc:docMk/>
            <pc:sldMk cId="2753304354" sldId="1907"/>
            <ac:spMk id="7" creationId="{2793720B-0777-4181-8AFC-5E9167A8A3DA}"/>
          </ac:spMkLst>
        </pc:spChg>
        <pc:spChg chg="mod">
          <ac:chgData name="Matt Novitsch" userId="d2851c48-219e-4c6b-b311-d374982fa527" providerId="ADAL" clId="{65019D93-4237-4347-9A3E-F9F21371327C}" dt="2020-09-18T18:06:44.856" v="991" actId="1076"/>
          <ac:spMkLst>
            <pc:docMk/>
            <pc:sldMk cId="2753304354" sldId="1907"/>
            <ac:spMk id="8" creationId="{E16AE3B2-DE4C-4682-B588-B9EBAC5C3F3F}"/>
          </ac:spMkLst>
        </pc:spChg>
        <pc:picChg chg="mod">
          <ac:chgData name="Matt Novitsch" userId="d2851c48-219e-4c6b-b311-d374982fa527" providerId="ADAL" clId="{65019D93-4237-4347-9A3E-F9F21371327C}" dt="2020-09-18T18:06:50.625" v="992" actId="1076"/>
          <ac:picMkLst>
            <pc:docMk/>
            <pc:sldMk cId="2753304354" sldId="1907"/>
            <ac:picMk id="6" creationId="{0E90BB06-F0F7-4DD9-B4B0-2BB53AB61750}"/>
          </ac:picMkLst>
        </pc:picChg>
      </pc:sldChg>
      <pc:sldChg chg="addSp delSp modSp add mod">
        <pc:chgData name="Matt Novitsch" userId="d2851c48-219e-4c6b-b311-d374982fa527" providerId="ADAL" clId="{65019D93-4237-4347-9A3E-F9F21371327C}" dt="2020-09-18T18:06:18.739" v="989" actId="14826"/>
        <pc:sldMkLst>
          <pc:docMk/>
          <pc:sldMk cId="2839017905" sldId="1908"/>
        </pc:sldMkLst>
        <pc:picChg chg="add del mod">
          <ac:chgData name="Matt Novitsch" userId="d2851c48-219e-4c6b-b311-d374982fa527" providerId="ADAL" clId="{65019D93-4237-4347-9A3E-F9F21371327C}" dt="2020-09-18T18:06:18.739" v="989" actId="14826"/>
          <ac:picMkLst>
            <pc:docMk/>
            <pc:sldMk cId="2839017905" sldId="1908"/>
            <ac:picMk id="6" creationId="{0E90BB06-F0F7-4DD9-B4B0-2BB53AB6175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3578FF-4FC5-4B04-8120-C1CC7EA343D1}"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6CD102D-613D-4F24-93EF-F98A64CC71E6}" type="pres">
      <dgm:prSet presAssocID="{5D3578FF-4FC5-4B04-8120-C1CC7EA343D1}" presName="Name0" presStyleCnt="0">
        <dgm:presLayoutVars>
          <dgm:chMax val="3"/>
          <dgm:chPref val="1"/>
          <dgm:dir/>
          <dgm:animLvl val="lvl"/>
          <dgm:resizeHandles/>
        </dgm:presLayoutVars>
      </dgm:prSet>
      <dgm:spPr/>
    </dgm:pt>
  </dgm:ptLst>
  <dgm:cxnLst>
    <dgm:cxn modelId="{F42033E7-119B-4498-B47E-48F2C4E5F462}" type="presOf" srcId="{5D3578FF-4FC5-4B04-8120-C1CC7EA343D1}" destId="{66CD102D-613D-4F24-93EF-F98A64CC71E6}"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6AE60B-070A-4D9A-AF8B-43D0DE0BCB5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9D034DA-DB8E-4956-B03A-29C75F6CCEAC}">
      <dgm:prSet phldrT="[Text]" custT="1"/>
      <dgm:spPr>
        <a:solidFill>
          <a:schemeClr val="bg2"/>
        </a:solidFill>
      </dgm:spPr>
      <dgm:t>
        <a:bodyPr/>
        <a:lstStyle/>
        <a:p>
          <a:r>
            <a:rPr lang="en-US" sz="1600" dirty="0">
              <a:solidFill>
                <a:schemeClr val="tx2"/>
              </a:solidFill>
              <a:cs typeface="Arial" panose="020B0604020202020204" pitchFamily="34" charset="0"/>
            </a:rPr>
            <a:t>Wants</a:t>
          </a:r>
          <a:endParaRPr lang="en-US" sz="1600" dirty="0"/>
        </a:p>
      </dgm:t>
    </dgm:pt>
    <dgm:pt modelId="{EECCBB25-5895-44BE-8193-A44AB29F0C11}" type="parTrans" cxnId="{29076922-475B-49BB-8B65-71A06EDB1A59}">
      <dgm:prSet/>
      <dgm:spPr/>
      <dgm:t>
        <a:bodyPr/>
        <a:lstStyle/>
        <a:p>
          <a:endParaRPr lang="en-US"/>
        </a:p>
      </dgm:t>
    </dgm:pt>
    <dgm:pt modelId="{ABDF8AAD-3C03-4DD4-8939-42ECDD5BE967}" type="sibTrans" cxnId="{29076922-475B-49BB-8B65-71A06EDB1A59}">
      <dgm:prSet/>
      <dgm:spPr/>
      <dgm:t>
        <a:bodyPr/>
        <a:lstStyle/>
        <a:p>
          <a:endParaRPr lang="en-US"/>
        </a:p>
      </dgm:t>
    </dgm:pt>
    <dgm:pt modelId="{77634288-BCE1-435F-99A3-9297B2C954AE}">
      <dgm:prSet phldrT="[Text]" custT="1"/>
      <dgm:spPr>
        <a:solidFill>
          <a:schemeClr val="tx1"/>
        </a:solidFill>
        <a:ln>
          <a:noFill/>
        </a:ln>
      </dgm:spPr>
      <dgm:t>
        <a:bodyPr/>
        <a:lstStyle/>
        <a:p>
          <a:r>
            <a:rPr lang="en-US" sz="1050" baseline="0" dirty="0">
              <a:solidFill>
                <a:schemeClr val="bg2"/>
              </a:solidFill>
              <a:cs typeface="Arial" panose="020B0604020202020204" pitchFamily="34" charset="0"/>
            </a:rPr>
            <a:t>Easy Access</a:t>
          </a:r>
          <a:endParaRPr lang="en-US" sz="1050" baseline="0" dirty="0">
            <a:solidFill>
              <a:schemeClr val="bg2"/>
            </a:solidFill>
          </a:endParaRPr>
        </a:p>
      </dgm:t>
    </dgm:pt>
    <dgm:pt modelId="{CA50E07E-7507-4852-955F-873DD4DEE0EF}" type="parTrans" cxnId="{E2303A66-32F2-4CDA-8134-2A95DD296A99}">
      <dgm:prSet/>
      <dgm:spPr/>
      <dgm:t>
        <a:bodyPr/>
        <a:lstStyle/>
        <a:p>
          <a:endParaRPr lang="en-US"/>
        </a:p>
      </dgm:t>
    </dgm:pt>
    <dgm:pt modelId="{13CFE705-00DA-4318-95F4-87A86E750BA2}" type="sibTrans" cxnId="{E2303A66-32F2-4CDA-8134-2A95DD296A99}">
      <dgm:prSet/>
      <dgm:spPr/>
      <dgm:t>
        <a:bodyPr/>
        <a:lstStyle/>
        <a:p>
          <a:endParaRPr lang="en-US"/>
        </a:p>
      </dgm:t>
    </dgm:pt>
    <dgm:pt modelId="{2CB9DBDF-9A0C-4096-9173-9F2F590692AD}">
      <dgm:prSet phldrT="[Text]" custT="1"/>
      <dgm:spPr>
        <a:solidFill>
          <a:schemeClr val="bg2"/>
        </a:solidFill>
      </dgm:spPr>
      <dgm:t>
        <a:bodyPr/>
        <a:lstStyle/>
        <a:p>
          <a:r>
            <a:rPr lang="en-US" sz="1600" dirty="0">
              <a:solidFill>
                <a:schemeClr val="tx2"/>
              </a:solidFill>
              <a:cs typeface="Arial" panose="020B0604020202020204" pitchFamily="34" charset="0"/>
            </a:rPr>
            <a:t>Fears</a:t>
          </a:r>
          <a:endParaRPr lang="en-US" sz="1600" dirty="0"/>
        </a:p>
      </dgm:t>
    </dgm:pt>
    <dgm:pt modelId="{49B919B8-C609-4B75-A3C7-D5FC664AF13C}" type="parTrans" cxnId="{7ED1CC64-0522-4B22-9AD5-AB655E6201DC}">
      <dgm:prSet/>
      <dgm:spPr/>
      <dgm:t>
        <a:bodyPr/>
        <a:lstStyle/>
        <a:p>
          <a:endParaRPr lang="en-US"/>
        </a:p>
      </dgm:t>
    </dgm:pt>
    <dgm:pt modelId="{FAA0D767-3C02-455B-994D-E6777216F1CB}" type="sibTrans" cxnId="{7ED1CC64-0522-4B22-9AD5-AB655E6201DC}">
      <dgm:prSet/>
      <dgm:spPr/>
      <dgm:t>
        <a:bodyPr/>
        <a:lstStyle/>
        <a:p>
          <a:endParaRPr lang="en-US"/>
        </a:p>
      </dgm:t>
    </dgm:pt>
    <dgm:pt modelId="{A9343295-894A-4F3D-8DFB-06F2B3C4F702}">
      <dgm:prSet phldrT="[Text]" custT="1"/>
      <dgm:spPr>
        <a:solidFill>
          <a:schemeClr val="tx1"/>
        </a:solidFill>
        <a:ln>
          <a:noFill/>
        </a:ln>
      </dgm:spPr>
      <dgm:t>
        <a:bodyPr/>
        <a:lstStyle/>
        <a:p>
          <a:r>
            <a:rPr lang="en-US" sz="1050" baseline="0" dirty="0">
              <a:solidFill>
                <a:schemeClr val="bg2"/>
              </a:solidFill>
              <a:cs typeface="Arial" panose="020B0604020202020204" pitchFamily="34" charset="0"/>
            </a:rPr>
            <a:t>Security Compliance</a:t>
          </a:r>
          <a:endParaRPr lang="en-US" sz="1050" baseline="0" dirty="0">
            <a:solidFill>
              <a:schemeClr val="bg2"/>
            </a:solidFill>
          </a:endParaRPr>
        </a:p>
      </dgm:t>
    </dgm:pt>
    <dgm:pt modelId="{0E8AFDF3-F9E7-44F3-8A56-8C5EA64A56E9}" type="parTrans" cxnId="{2DC7CCA1-94B0-4CD6-9F3E-830827127F44}">
      <dgm:prSet/>
      <dgm:spPr/>
      <dgm:t>
        <a:bodyPr/>
        <a:lstStyle/>
        <a:p>
          <a:endParaRPr lang="en-US"/>
        </a:p>
      </dgm:t>
    </dgm:pt>
    <dgm:pt modelId="{38FBFE5E-991E-430B-A0C8-4FCB9CA009A1}" type="sibTrans" cxnId="{2DC7CCA1-94B0-4CD6-9F3E-830827127F44}">
      <dgm:prSet/>
      <dgm:spPr/>
      <dgm:t>
        <a:bodyPr/>
        <a:lstStyle/>
        <a:p>
          <a:endParaRPr lang="en-US"/>
        </a:p>
      </dgm:t>
    </dgm:pt>
    <dgm:pt modelId="{0AEA3E20-0A49-4A92-8B5F-BA0749CD9E33}">
      <dgm:prSet phldrT="[Text]" custT="1"/>
      <dgm:spPr>
        <a:solidFill>
          <a:schemeClr val="bg2"/>
        </a:solidFill>
      </dgm:spPr>
      <dgm:t>
        <a:bodyPr/>
        <a:lstStyle/>
        <a:p>
          <a:r>
            <a:rPr lang="en-US" sz="1600" dirty="0">
              <a:solidFill>
                <a:schemeClr val="tx2"/>
              </a:solidFill>
              <a:cs typeface="Arial" panose="020B0604020202020204" pitchFamily="34" charset="0"/>
            </a:rPr>
            <a:t>Needs</a:t>
          </a:r>
          <a:endParaRPr lang="en-US" sz="1600" dirty="0"/>
        </a:p>
      </dgm:t>
    </dgm:pt>
    <dgm:pt modelId="{903DA798-43CC-4FA9-84BC-D312DAC14C09}" type="parTrans" cxnId="{44FABAEF-96DC-49D0-BF68-54C31FA3F06B}">
      <dgm:prSet/>
      <dgm:spPr/>
      <dgm:t>
        <a:bodyPr/>
        <a:lstStyle/>
        <a:p>
          <a:endParaRPr lang="en-US"/>
        </a:p>
      </dgm:t>
    </dgm:pt>
    <dgm:pt modelId="{BA1A320B-09F7-4786-B205-FA61847B099E}" type="sibTrans" cxnId="{44FABAEF-96DC-49D0-BF68-54C31FA3F06B}">
      <dgm:prSet/>
      <dgm:spPr/>
      <dgm:t>
        <a:bodyPr/>
        <a:lstStyle/>
        <a:p>
          <a:endParaRPr lang="en-US"/>
        </a:p>
      </dgm:t>
    </dgm:pt>
    <dgm:pt modelId="{00E726C2-C667-4E88-8035-7E8533B06383}">
      <dgm:prSet phldrT="[Text]" custT="1"/>
      <dgm:spPr>
        <a:solidFill>
          <a:schemeClr val="tx1"/>
        </a:solidFill>
        <a:ln>
          <a:noFill/>
        </a:ln>
      </dgm:spPr>
      <dgm:t>
        <a:bodyPr/>
        <a:lstStyle/>
        <a:p>
          <a:r>
            <a:rPr lang="en-US" sz="1050" baseline="0" dirty="0">
              <a:solidFill>
                <a:schemeClr val="bg2"/>
              </a:solidFill>
            </a:rPr>
            <a:t>Forecasting</a:t>
          </a:r>
        </a:p>
      </dgm:t>
    </dgm:pt>
    <dgm:pt modelId="{FEA04DC9-0D85-4C73-94FA-F38D26E5D49C}" type="parTrans" cxnId="{EA2ECD16-2C41-4EE2-838F-6236B53E1890}">
      <dgm:prSet/>
      <dgm:spPr/>
      <dgm:t>
        <a:bodyPr/>
        <a:lstStyle/>
        <a:p>
          <a:endParaRPr lang="en-US"/>
        </a:p>
      </dgm:t>
    </dgm:pt>
    <dgm:pt modelId="{2A63E21C-A5BA-4DF9-B424-072D634FC493}" type="sibTrans" cxnId="{EA2ECD16-2C41-4EE2-838F-6236B53E1890}">
      <dgm:prSet/>
      <dgm:spPr/>
      <dgm:t>
        <a:bodyPr/>
        <a:lstStyle/>
        <a:p>
          <a:endParaRPr lang="en-US"/>
        </a:p>
      </dgm:t>
    </dgm:pt>
    <dgm:pt modelId="{0C4DB261-AFF5-4736-B033-13BC35D33F32}">
      <dgm:prSet phldrT="[Text]" custT="1"/>
      <dgm:spPr>
        <a:solidFill>
          <a:schemeClr val="tx1"/>
        </a:solidFill>
        <a:ln>
          <a:noFill/>
        </a:ln>
      </dgm:spPr>
      <dgm:t>
        <a:bodyPr/>
        <a:lstStyle/>
        <a:p>
          <a:r>
            <a:rPr lang="en-US" sz="1050" baseline="0" dirty="0">
              <a:solidFill>
                <a:schemeClr val="bg2"/>
              </a:solidFill>
              <a:cs typeface="Arial" panose="020B0604020202020204" pitchFamily="34" charset="0"/>
            </a:rPr>
            <a:t>Hardware Compliance</a:t>
          </a:r>
          <a:endParaRPr lang="en-US" sz="1050" baseline="0" dirty="0">
            <a:solidFill>
              <a:schemeClr val="bg2"/>
            </a:solidFill>
          </a:endParaRPr>
        </a:p>
      </dgm:t>
    </dgm:pt>
    <dgm:pt modelId="{05B89D92-BEA8-473E-93EA-89055D95B4DF}" type="parTrans" cxnId="{2E511CFD-BC4E-43FD-ADD5-258467B55286}">
      <dgm:prSet/>
      <dgm:spPr/>
      <dgm:t>
        <a:bodyPr/>
        <a:lstStyle/>
        <a:p>
          <a:endParaRPr lang="en-US"/>
        </a:p>
      </dgm:t>
    </dgm:pt>
    <dgm:pt modelId="{50E4AB63-A4C1-4BF1-8FFA-5C4710FB4AA2}" type="sibTrans" cxnId="{2E511CFD-BC4E-43FD-ADD5-258467B55286}">
      <dgm:prSet/>
      <dgm:spPr/>
      <dgm:t>
        <a:bodyPr/>
        <a:lstStyle/>
        <a:p>
          <a:endParaRPr lang="en-US"/>
        </a:p>
      </dgm:t>
    </dgm:pt>
    <dgm:pt modelId="{98B19911-2813-403E-92C4-A01761D5B942}">
      <dgm:prSet custT="1"/>
      <dgm:spPr>
        <a:solidFill>
          <a:schemeClr val="tx1"/>
        </a:solidFill>
        <a:ln>
          <a:noFill/>
        </a:ln>
      </dgm:spPr>
      <dgm:t>
        <a:bodyPr/>
        <a:lstStyle/>
        <a:p>
          <a:r>
            <a:rPr lang="en-US" sz="1050" baseline="0" dirty="0">
              <a:solidFill>
                <a:schemeClr val="bg2"/>
              </a:solidFill>
              <a:cs typeface="Arial" panose="020B0604020202020204" pitchFamily="34" charset="0"/>
            </a:rPr>
            <a:t>Simplicity</a:t>
          </a:r>
          <a:endParaRPr lang="en-US" sz="1050" baseline="0" dirty="0">
            <a:solidFill>
              <a:schemeClr val="bg2"/>
            </a:solidFill>
          </a:endParaRPr>
        </a:p>
      </dgm:t>
    </dgm:pt>
    <dgm:pt modelId="{51227B36-43E3-481E-AFD8-9A8573D636FF}" type="parTrans" cxnId="{1F867E23-A9D8-4AD5-AEEB-E97DD6C0F06F}">
      <dgm:prSet/>
      <dgm:spPr/>
      <dgm:t>
        <a:bodyPr/>
        <a:lstStyle/>
        <a:p>
          <a:endParaRPr lang="en-US"/>
        </a:p>
      </dgm:t>
    </dgm:pt>
    <dgm:pt modelId="{9607D92C-13BB-48B4-8C49-C01228FE233A}" type="sibTrans" cxnId="{1F867E23-A9D8-4AD5-AEEB-E97DD6C0F06F}">
      <dgm:prSet/>
      <dgm:spPr/>
      <dgm:t>
        <a:bodyPr/>
        <a:lstStyle/>
        <a:p>
          <a:endParaRPr lang="en-US"/>
        </a:p>
      </dgm:t>
    </dgm:pt>
    <dgm:pt modelId="{27D6C0B8-3C3B-46CD-AA32-5B84DB59497C}">
      <dgm:prSet custT="1"/>
      <dgm:spPr>
        <a:solidFill>
          <a:schemeClr val="tx1"/>
        </a:solidFill>
        <a:ln>
          <a:noFill/>
        </a:ln>
      </dgm:spPr>
      <dgm:t>
        <a:bodyPr/>
        <a:lstStyle/>
        <a:p>
          <a:r>
            <a:rPr lang="en-US" sz="1050" baseline="0" dirty="0">
              <a:solidFill>
                <a:schemeClr val="bg2"/>
              </a:solidFill>
              <a:cs typeface="Arial" panose="020B0604020202020204" pitchFamily="34" charset="0"/>
            </a:rPr>
            <a:t>Single System</a:t>
          </a:r>
          <a:endParaRPr lang="en-US" sz="1050" baseline="0" dirty="0">
            <a:solidFill>
              <a:schemeClr val="bg2"/>
            </a:solidFill>
          </a:endParaRPr>
        </a:p>
      </dgm:t>
    </dgm:pt>
    <dgm:pt modelId="{E0120E27-912A-4BD3-A25F-4BE9A7624450}" type="parTrans" cxnId="{6919A0CD-A67D-487B-B4FF-45BF226DF4B2}">
      <dgm:prSet/>
      <dgm:spPr/>
      <dgm:t>
        <a:bodyPr/>
        <a:lstStyle/>
        <a:p>
          <a:endParaRPr lang="en-US"/>
        </a:p>
      </dgm:t>
    </dgm:pt>
    <dgm:pt modelId="{DD509E06-9535-4CAD-AA49-24F07E1C6AF8}" type="sibTrans" cxnId="{6919A0CD-A67D-487B-B4FF-45BF226DF4B2}">
      <dgm:prSet/>
      <dgm:spPr/>
      <dgm:t>
        <a:bodyPr/>
        <a:lstStyle/>
        <a:p>
          <a:endParaRPr lang="en-US"/>
        </a:p>
      </dgm:t>
    </dgm:pt>
    <dgm:pt modelId="{B773D5EE-B636-4F43-B731-C2CFC63676EC}">
      <dgm:prSet custT="1"/>
      <dgm:spPr>
        <a:solidFill>
          <a:schemeClr val="tx1"/>
        </a:solidFill>
        <a:ln>
          <a:noFill/>
        </a:ln>
      </dgm:spPr>
      <dgm:t>
        <a:bodyPr/>
        <a:lstStyle/>
        <a:p>
          <a:r>
            <a:rPr lang="en-US" sz="1050" baseline="0" dirty="0">
              <a:solidFill>
                <a:schemeClr val="bg2"/>
              </a:solidFill>
            </a:rPr>
            <a:t>Wasteful spending on software/hardware</a:t>
          </a:r>
        </a:p>
      </dgm:t>
    </dgm:pt>
    <dgm:pt modelId="{AF0AFAF7-29AF-49F0-AAF1-DF000E90FA45}" type="parTrans" cxnId="{F6202ECC-A48C-4232-89A6-842981382917}">
      <dgm:prSet/>
      <dgm:spPr/>
      <dgm:t>
        <a:bodyPr/>
        <a:lstStyle/>
        <a:p>
          <a:endParaRPr lang="en-US"/>
        </a:p>
      </dgm:t>
    </dgm:pt>
    <dgm:pt modelId="{A4E5BD14-FA12-4AFD-8D52-87BA63CB13BC}" type="sibTrans" cxnId="{F6202ECC-A48C-4232-89A6-842981382917}">
      <dgm:prSet/>
      <dgm:spPr/>
      <dgm:t>
        <a:bodyPr/>
        <a:lstStyle/>
        <a:p>
          <a:endParaRPr lang="en-US"/>
        </a:p>
      </dgm:t>
    </dgm:pt>
    <dgm:pt modelId="{89F32D09-0F10-46D4-BF24-D46621158740}">
      <dgm:prSet custT="1"/>
      <dgm:spPr>
        <a:solidFill>
          <a:schemeClr val="tx1"/>
        </a:solidFill>
        <a:ln>
          <a:noFill/>
        </a:ln>
      </dgm:spPr>
      <dgm:t>
        <a:bodyPr/>
        <a:lstStyle/>
        <a:p>
          <a:r>
            <a:rPr lang="en-US" sz="1050" baseline="0" dirty="0">
              <a:solidFill>
                <a:schemeClr val="bg2"/>
              </a:solidFill>
              <a:cs typeface="Arial" panose="020B0604020202020204" pitchFamily="34" charset="0"/>
            </a:rPr>
            <a:t>Software Inventory</a:t>
          </a:r>
          <a:endParaRPr lang="en-US" sz="1050" baseline="0" dirty="0">
            <a:solidFill>
              <a:schemeClr val="bg2"/>
            </a:solidFill>
          </a:endParaRPr>
        </a:p>
      </dgm:t>
    </dgm:pt>
    <dgm:pt modelId="{A24A7B6D-2770-4854-A62C-4AF58794CCA6}" type="parTrans" cxnId="{107ED191-7A63-4C79-ABE8-98F35421B069}">
      <dgm:prSet/>
      <dgm:spPr/>
      <dgm:t>
        <a:bodyPr/>
        <a:lstStyle/>
        <a:p>
          <a:endParaRPr lang="en-US"/>
        </a:p>
      </dgm:t>
    </dgm:pt>
    <dgm:pt modelId="{37F905F3-6161-4DDA-9EF7-55CEE7C37A99}" type="sibTrans" cxnId="{107ED191-7A63-4C79-ABE8-98F35421B069}">
      <dgm:prSet/>
      <dgm:spPr/>
      <dgm:t>
        <a:bodyPr/>
        <a:lstStyle/>
        <a:p>
          <a:endParaRPr lang="en-US"/>
        </a:p>
      </dgm:t>
    </dgm:pt>
    <dgm:pt modelId="{596417E4-7108-451F-B86D-21BED6B5803C}">
      <dgm:prSet custT="1"/>
      <dgm:spPr>
        <a:solidFill>
          <a:schemeClr val="tx1"/>
        </a:solidFill>
        <a:ln>
          <a:noFill/>
        </a:ln>
      </dgm:spPr>
      <dgm:t>
        <a:bodyPr/>
        <a:lstStyle/>
        <a:p>
          <a:r>
            <a:rPr lang="en-US" sz="1050" baseline="0" dirty="0">
              <a:solidFill>
                <a:schemeClr val="bg2"/>
              </a:solidFill>
            </a:rPr>
            <a:t>Gaps in their environments</a:t>
          </a:r>
        </a:p>
      </dgm:t>
    </dgm:pt>
    <dgm:pt modelId="{AC2C55DA-FEA8-4EB7-A156-A5A0167D9255}" type="parTrans" cxnId="{532EB98E-18CF-44A2-A8B4-4A7260547E40}">
      <dgm:prSet/>
      <dgm:spPr/>
      <dgm:t>
        <a:bodyPr/>
        <a:lstStyle/>
        <a:p>
          <a:endParaRPr lang="en-US"/>
        </a:p>
      </dgm:t>
    </dgm:pt>
    <dgm:pt modelId="{FF1EC02D-8C4A-44E7-850A-2E5BF3D48629}" type="sibTrans" cxnId="{532EB98E-18CF-44A2-A8B4-4A7260547E40}">
      <dgm:prSet/>
      <dgm:spPr/>
      <dgm:t>
        <a:bodyPr/>
        <a:lstStyle/>
        <a:p>
          <a:endParaRPr lang="en-US"/>
        </a:p>
      </dgm:t>
    </dgm:pt>
    <dgm:pt modelId="{27212398-99A9-4096-BBE7-6DC5849B653C}" type="pres">
      <dgm:prSet presAssocID="{A86AE60B-070A-4D9A-AF8B-43D0DE0BCB56}" presName="theList" presStyleCnt="0">
        <dgm:presLayoutVars>
          <dgm:dir/>
          <dgm:animLvl val="lvl"/>
          <dgm:resizeHandles val="exact"/>
        </dgm:presLayoutVars>
      </dgm:prSet>
      <dgm:spPr/>
    </dgm:pt>
    <dgm:pt modelId="{5269004A-CC66-4653-917D-A8F449CA4D6D}" type="pres">
      <dgm:prSet presAssocID="{C9D034DA-DB8E-4956-B03A-29C75F6CCEAC}" presName="compNode" presStyleCnt="0"/>
      <dgm:spPr/>
    </dgm:pt>
    <dgm:pt modelId="{DCC9FF93-CDFA-464A-A75F-C45C1317BB84}" type="pres">
      <dgm:prSet presAssocID="{C9D034DA-DB8E-4956-B03A-29C75F6CCEAC}" presName="aNode" presStyleLbl="bgShp" presStyleIdx="0" presStyleCnt="3" custLinFactY="-13950" custLinFactNeighborX="-39350" custLinFactNeighborY="-100000"/>
      <dgm:spPr/>
    </dgm:pt>
    <dgm:pt modelId="{361A989A-9FFE-49D5-BC5B-C92E7DD08C70}" type="pres">
      <dgm:prSet presAssocID="{C9D034DA-DB8E-4956-B03A-29C75F6CCEAC}" presName="textNode" presStyleLbl="bgShp" presStyleIdx="0" presStyleCnt="3"/>
      <dgm:spPr/>
    </dgm:pt>
    <dgm:pt modelId="{AB62D1E5-68F5-45B5-BC79-35E7402B9309}" type="pres">
      <dgm:prSet presAssocID="{C9D034DA-DB8E-4956-B03A-29C75F6CCEAC}" presName="compChildNode" presStyleCnt="0"/>
      <dgm:spPr/>
    </dgm:pt>
    <dgm:pt modelId="{39446C4D-EFE8-4306-B48B-CE14890BF033}" type="pres">
      <dgm:prSet presAssocID="{C9D034DA-DB8E-4956-B03A-29C75F6CCEAC}" presName="theInnerList" presStyleCnt="0"/>
      <dgm:spPr/>
    </dgm:pt>
    <dgm:pt modelId="{103CEA5E-5250-4639-9E00-38A3A72ED0AE}" type="pres">
      <dgm:prSet presAssocID="{77634288-BCE1-435F-99A3-9297B2C954AE}" presName="childNode" presStyleLbl="node1" presStyleIdx="0" presStyleCnt="9">
        <dgm:presLayoutVars>
          <dgm:bulletEnabled val="1"/>
        </dgm:presLayoutVars>
      </dgm:prSet>
      <dgm:spPr/>
    </dgm:pt>
    <dgm:pt modelId="{2810B1D5-7B79-4673-8287-FAE72BCE855A}" type="pres">
      <dgm:prSet presAssocID="{77634288-BCE1-435F-99A3-9297B2C954AE}" presName="aSpace2" presStyleCnt="0"/>
      <dgm:spPr/>
    </dgm:pt>
    <dgm:pt modelId="{F9442A7B-D862-45EF-AD5E-9A485DD285DC}" type="pres">
      <dgm:prSet presAssocID="{98B19911-2813-403E-92C4-A01761D5B942}" presName="childNode" presStyleLbl="node1" presStyleIdx="1" presStyleCnt="9">
        <dgm:presLayoutVars>
          <dgm:bulletEnabled val="1"/>
        </dgm:presLayoutVars>
      </dgm:prSet>
      <dgm:spPr/>
    </dgm:pt>
    <dgm:pt modelId="{F59011FB-DF36-4EC7-A760-A61EA2B6F3A4}" type="pres">
      <dgm:prSet presAssocID="{98B19911-2813-403E-92C4-A01761D5B942}" presName="aSpace2" presStyleCnt="0"/>
      <dgm:spPr/>
    </dgm:pt>
    <dgm:pt modelId="{115FDD17-3BBD-40F9-A7DF-15CABE7FE409}" type="pres">
      <dgm:prSet presAssocID="{27D6C0B8-3C3B-46CD-AA32-5B84DB59497C}" presName="childNode" presStyleLbl="node1" presStyleIdx="2" presStyleCnt="9">
        <dgm:presLayoutVars>
          <dgm:bulletEnabled val="1"/>
        </dgm:presLayoutVars>
      </dgm:prSet>
      <dgm:spPr/>
    </dgm:pt>
    <dgm:pt modelId="{CD503A7F-784D-4FF4-A2F5-8DF8E8FAB8C6}" type="pres">
      <dgm:prSet presAssocID="{C9D034DA-DB8E-4956-B03A-29C75F6CCEAC}" presName="aSpace" presStyleCnt="0"/>
      <dgm:spPr/>
    </dgm:pt>
    <dgm:pt modelId="{05CFE40A-EE31-4C59-8259-EB43D7FD2ED2}" type="pres">
      <dgm:prSet presAssocID="{2CB9DBDF-9A0C-4096-9173-9F2F590692AD}" presName="compNode" presStyleCnt="0"/>
      <dgm:spPr/>
    </dgm:pt>
    <dgm:pt modelId="{44F8A94C-ADB8-4FBD-8B5A-EE7E35D75EE7}" type="pres">
      <dgm:prSet presAssocID="{2CB9DBDF-9A0C-4096-9173-9F2F590692AD}" presName="aNode" presStyleLbl="bgShp" presStyleIdx="1" presStyleCnt="3"/>
      <dgm:spPr/>
    </dgm:pt>
    <dgm:pt modelId="{1F34CE8E-6A1E-4673-AD9E-567525E2D530}" type="pres">
      <dgm:prSet presAssocID="{2CB9DBDF-9A0C-4096-9173-9F2F590692AD}" presName="textNode" presStyleLbl="bgShp" presStyleIdx="1" presStyleCnt="3"/>
      <dgm:spPr/>
    </dgm:pt>
    <dgm:pt modelId="{3836340B-A9A4-4C66-801D-90570CA49104}" type="pres">
      <dgm:prSet presAssocID="{2CB9DBDF-9A0C-4096-9173-9F2F590692AD}" presName="compChildNode" presStyleCnt="0"/>
      <dgm:spPr/>
    </dgm:pt>
    <dgm:pt modelId="{95349DDC-D086-4479-9FCA-629D37A69F7D}" type="pres">
      <dgm:prSet presAssocID="{2CB9DBDF-9A0C-4096-9173-9F2F590692AD}" presName="theInnerList" presStyleCnt="0"/>
      <dgm:spPr/>
    </dgm:pt>
    <dgm:pt modelId="{80619A5E-3149-4A6A-8CC9-E452CACC118D}" type="pres">
      <dgm:prSet presAssocID="{A9343295-894A-4F3D-8DFB-06F2B3C4F702}" presName="childNode" presStyleLbl="node1" presStyleIdx="3" presStyleCnt="9">
        <dgm:presLayoutVars>
          <dgm:bulletEnabled val="1"/>
        </dgm:presLayoutVars>
      </dgm:prSet>
      <dgm:spPr/>
    </dgm:pt>
    <dgm:pt modelId="{10464A55-E266-4748-AF58-33B98F57BCC5}" type="pres">
      <dgm:prSet presAssocID="{A9343295-894A-4F3D-8DFB-06F2B3C4F702}" presName="aSpace2" presStyleCnt="0"/>
      <dgm:spPr/>
    </dgm:pt>
    <dgm:pt modelId="{000CFD3F-5AEB-4803-8AC3-658347500CC2}" type="pres">
      <dgm:prSet presAssocID="{B773D5EE-B636-4F43-B731-C2CFC63676EC}" presName="childNode" presStyleLbl="node1" presStyleIdx="4" presStyleCnt="9" custLinFactNeighborX="-495">
        <dgm:presLayoutVars>
          <dgm:bulletEnabled val="1"/>
        </dgm:presLayoutVars>
      </dgm:prSet>
      <dgm:spPr/>
    </dgm:pt>
    <dgm:pt modelId="{D9D7B82A-FFC9-4E75-BAD6-75D64C803943}" type="pres">
      <dgm:prSet presAssocID="{B773D5EE-B636-4F43-B731-C2CFC63676EC}" presName="aSpace2" presStyleCnt="0"/>
      <dgm:spPr/>
    </dgm:pt>
    <dgm:pt modelId="{82A86771-1351-43E4-947B-A9F9C110E883}" type="pres">
      <dgm:prSet presAssocID="{596417E4-7108-451F-B86D-21BED6B5803C}" presName="childNode" presStyleLbl="node1" presStyleIdx="5" presStyleCnt="9" custLinFactNeighborX="-495">
        <dgm:presLayoutVars>
          <dgm:bulletEnabled val="1"/>
        </dgm:presLayoutVars>
      </dgm:prSet>
      <dgm:spPr/>
    </dgm:pt>
    <dgm:pt modelId="{817CC127-D50D-4F87-9AF7-3DC370965C5B}" type="pres">
      <dgm:prSet presAssocID="{2CB9DBDF-9A0C-4096-9173-9F2F590692AD}" presName="aSpace" presStyleCnt="0"/>
      <dgm:spPr/>
    </dgm:pt>
    <dgm:pt modelId="{4D4900C9-4DF9-4BFA-A8CB-1E6450676201}" type="pres">
      <dgm:prSet presAssocID="{0AEA3E20-0A49-4A92-8B5F-BA0749CD9E33}" presName="compNode" presStyleCnt="0"/>
      <dgm:spPr/>
    </dgm:pt>
    <dgm:pt modelId="{EF468167-C67C-49C2-839A-C622F06CAB6F}" type="pres">
      <dgm:prSet presAssocID="{0AEA3E20-0A49-4A92-8B5F-BA0749CD9E33}" presName="aNode" presStyleLbl="bgShp" presStyleIdx="2" presStyleCnt="3"/>
      <dgm:spPr/>
    </dgm:pt>
    <dgm:pt modelId="{3A36EDDC-26C9-41BA-B1A6-7FE662FBFCF3}" type="pres">
      <dgm:prSet presAssocID="{0AEA3E20-0A49-4A92-8B5F-BA0749CD9E33}" presName="textNode" presStyleLbl="bgShp" presStyleIdx="2" presStyleCnt="3"/>
      <dgm:spPr/>
    </dgm:pt>
    <dgm:pt modelId="{644D37D8-159C-446E-9C06-2A90C6D0F98E}" type="pres">
      <dgm:prSet presAssocID="{0AEA3E20-0A49-4A92-8B5F-BA0749CD9E33}" presName="compChildNode" presStyleCnt="0"/>
      <dgm:spPr/>
    </dgm:pt>
    <dgm:pt modelId="{5FB75FAD-B4FE-4D33-9541-524E6796E253}" type="pres">
      <dgm:prSet presAssocID="{0AEA3E20-0A49-4A92-8B5F-BA0749CD9E33}" presName="theInnerList" presStyleCnt="0"/>
      <dgm:spPr/>
    </dgm:pt>
    <dgm:pt modelId="{827D641A-6E1B-462B-82A1-481C9617923D}" type="pres">
      <dgm:prSet presAssocID="{00E726C2-C667-4E88-8035-7E8533B06383}" presName="childNode" presStyleLbl="node1" presStyleIdx="6" presStyleCnt="9">
        <dgm:presLayoutVars>
          <dgm:bulletEnabled val="1"/>
        </dgm:presLayoutVars>
      </dgm:prSet>
      <dgm:spPr/>
    </dgm:pt>
    <dgm:pt modelId="{64B7E17B-AE48-4C81-B134-83589CD87099}" type="pres">
      <dgm:prSet presAssocID="{00E726C2-C667-4E88-8035-7E8533B06383}" presName="aSpace2" presStyleCnt="0"/>
      <dgm:spPr/>
    </dgm:pt>
    <dgm:pt modelId="{913ED80F-749A-4D6D-9FF6-2B22F5135659}" type="pres">
      <dgm:prSet presAssocID="{0C4DB261-AFF5-4736-B033-13BC35D33F32}" presName="childNode" presStyleLbl="node1" presStyleIdx="7" presStyleCnt="9">
        <dgm:presLayoutVars>
          <dgm:bulletEnabled val="1"/>
        </dgm:presLayoutVars>
      </dgm:prSet>
      <dgm:spPr/>
    </dgm:pt>
    <dgm:pt modelId="{A2F79252-3966-420C-8452-536A25317A4E}" type="pres">
      <dgm:prSet presAssocID="{0C4DB261-AFF5-4736-B033-13BC35D33F32}" presName="aSpace2" presStyleCnt="0"/>
      <dgm:spPr/>
    </dgm:pt>
    <dgm:pt modelId="{DAF08508-6895-4B5B-8F0A-4D58A2121B51}" type="pres">
      <dgm:prSet presAssocID="{89F32D09-0F10-46D4-BF24-D46621158740}" presName="childNode" presStyleLbl="node1" presStyleIdx="8" presStyleCnt="9">
        <dgm:presLayoutVars>
          <dgm:bulletEnabled val="1"/>
        </dgm:presLayoutVars>
      </dgm:prSet>
      <dgm:spPr/>
    </dgm:pt>
  </dgm:ptLst>
  <dgm:cxnLst>
    <dgm:cxn modelId="{EA2ECD16-2C41-4EE2-838F-6236B53E1890}" srcId="{0AEA3E20-0A49-4A92-8B5F-BA0749CD9E33}" destId="{00E726C2-C667-4E88-8035-7E8533B06383}" srcOrd="0" destOrd="0" parTransId="{FEA04DC9-0D85-4C73-94FA-F38D26E5D49C}" sibTransId="{2A63E21C-A5BA-4DF9-B424-072D634FC493}"/>
    <dgm:cxn modelId="{29076922-475B-49BB-8B65-71A06EDB1A59}" srcId="{A86AE60B-070A-4D9A-AF8B-43D0DE0BCB56}" destId="{C9D034DA-DB8E-4956-B03A-29C75F6CCEAC}" srcOrd="0" destOrd="0" parTransId="{EECCBB25-5895-44BE-8193-A44AB29F0C11}" sibTransId="{ABDF8AAD-3C03-4DD4-8939-42ECDD5BE967}"/>
    <dgm:cxn modelId="{1F867E23-A9D8-4AD5-AEEB-E97DD6C0F06F}" srcId="{C9D034DA-DB8E-4956-B03A-29C75F6CCEAC}" destId="{98B19911-2813-403E-92C4-A01761D5B942}" srcOrd="1" destOrd="0" parTransId="{51227B36-43E3-481E-AFD8-9A8573D636FF}" sibTransId="{9607D92C-13BB-48B4-8C49-C01228FE233A}"/>
    <dgm:cxn modelId="{3B6DD925-D6C5-442B-BEA7-724C1AF63396}" type="presOf" srcId="{77634288-BCE1-435F-99A3-9297B2C954AE}" destId="{103CEA5E-5250-4639-9E00-38A3A72ED0AE}" srcOrd="0" destOrd="0" presId="urn:microsoft.com/office/officeart/2005/8/layout/lProcess2"/>
    <dgm:cxn modelId="{06FAAD26-C8B0-436C-ADC0-48DCD6773590}" type="presOf" srcId="{2CB9DBDF-9A0C-4096-9173-9F2F590692AD}" destId="{44F8A94C-ADB8-4FBD-8B5A-EE7E35D75EE7}" srcOrd="0" destOrd="0" presId="urn:microsoft.com/office/officeart/2005/8/layout/lProcess2"/>
    <dgm:cxn modelId="{E56CDE2F-6A1B-4D4B-8CA0-DD05B40DB267}" type="presOf" srcId="{B773D5EE-B636-4F43-B731-C2CFC63676EC}" destId="{000CFD3F-5AEB-4803-8AC3-658347500CC2}" srcOrd="0" destOrd="0" presId="urn:microsoft.com/office/officeart/2005/8/layout/lProcess2"/>
    <dgm:cxn modelId="{AE21D433-E5D6-4109-AE86-8AA18EF57DAF}" type="presOf" srcId="{A9343295-894A-4F3D-8DFB-06F2B3C4F702}" destId="{80619A5E-3149-4A6A-8CC9-E452CACC118D}" srcOrd="0" destOrd="0" presId="urn:microsoft.com/office/officeart/2005/8/layout/lProcess2"/>
    <dgm:cxn modelId="{99F2FD3E-C911-4D33-AB46-BA6BB744503A}" type="presOf" srcId="{596417E4-7108-451F-B86D-21BED6B5803C}" destId="{82A86771-1351-43E4-947B-A9F9C110E883}" srcOrd="0" destOrd="0" presId="urn:microsoft.com/office/officeart/2005/8/layout/lProcess2"/>
    <dgm:cxn modelId="{4275C440-7517-475D-82B9-9AF8B34683E5}" type="presOf" srcId="{27D6C0B8-3C3B-46CD-AA32-5B84DB59497C}" destId="{115FDD17-3BBD-40F9-A7DF-15CABE7FE409}" srcOrd="0" destOrd="0" presId="urn:microsoft.com/office/officeart/2005/8/layout/lProcess2"/>
    <dgm:cxn modelId="{3CA54641-8643-4D28-BE8D-BC143A6BF753}" type="presOf" srcId="{0C4DB261-AFF5-4736-B033-13BC35D33F32}" destId="{913ED80F-749A-4D6D-9FF6-2B22F5135659}" srcOrd="0" destOrd="0" presId="urn:microsoft.com/office/officeart/2005/8/layout/lProcess2"/>
    <dgm:cxn modelId="{144B5742-A8C8-4BDE-B65B-FFEE5874CD20}" type="presOf" srcId="{89F32D09-0F10-46D4-BF24-D46621158740}" destId="{DAF08508-6895-4B5B-8F0A-4D58A2121B51}" srcOrd="0" destOrd="0" presId="urn:microsoft.com/office/officeart/2005/8/layout/lProcess2"/>
    <dgm:cxn modelId="{D8A97C62-F6A5-4C6B-9928-B29846A79631}" type="presOf" srcId="{98B19911-2813-403E-92C4-A01761D5B942}" destId="{F9442A7B-D862-45EF-AD5E-9A485DD285DC}" srcOrd="0" destOrd="0" presId="urn:microsoft.com/office/officeart/2005/8/layout/lProcess2"/>
    <dgm:cxn modelId="{7ED1CC64-0522-4B22-9AD5-AB655E6201DC}" srcId="{A86AE60B-070A-4D9A-AF8B-43D0DE0BCB56}" destId="{2CB9DBDF-9A0C-4096-9173-9F2F590692AD}" srcOrd="1" destOrd="0" parTransId="{49B919B8-C609-4B75-A3C7-D5FC664AF13C}" sibTransId="{FAA0D767-3C02-455B-994D-E6777216F1CB}"/>
    <dgm:cxn modelId="{E2303A66-32F2-4CDA-8134-2A95DD296A99}" srcId="{C9D034DA-DB8E-4956-B03A-29C75F6CCEAC}" destId="{77634288-BCE1-435F-99A3-9297B2C954AE}" srcOrd="0" destOrd="0" parTransId="{CA50E07E-7507-4852-955F-873DD4DEE0EF}" sibTransId="{13CFE705-00DA-4318-95F4-87A86E750BA2}"/>
    <dgm:cxn modelId="{3179BF4D-DB08-487B-A41A-19E03484B46D}" type="presOf" srcId="{A86AE60B-070A-4D9A-AF8B-43D0DE0BCB56}" destId="{27212398-99A9-4096-BBE7-6DC5849B653C}" srcOrd="0" destOrd="0" presId="urn:microsoft.com/office/officeart/2005/8/layout/lProcess2"/>
    <dgm:cxn modelId="{D44FCB83-CA3C-4C2E-934E-4868E06FC511}" type="presOf" srcId="{C9D034DA-DB8E-4956-B03A-29C75F6CCEAC}" destId="{361A989A-9FFE-49D5-BC5B-C92E7DD08C70}" srcOrd="1" destOrd="0" presId="urn:microsoft.com/office/officeart/2005/8/layout/lProcess2"/>
    <dgm:cxn modelId="{532EB98E-18CF-44A2-A8B4-4A7260547E40}" srcId="{2CB9DBDF-9A0C-4096-9173-9F2F590692AD}" destId="{596417E4-7108-451F-B86D-21BED6B5803C}" srcOrd="2" destOrd="0" parTransId="{AC2C55DA-FEA8-4EB7-A156-A5A0167D9255}" sibTransId="{FF1EC02D-8C4A-44E7-850A-2E5BF3D48629}"/>
    <dgm:cxn modelId="{107ED191-7A63-4C79-ABE8-98F35421B069}" srcId="{0AEA3E20-0A49-4A92-8B5F-BA0749CD9E33}" destId="{89F32D09-0F10-46D4-BF24-D46621158740}" srcOrd="2" destOrd="0" parTransId="{A24A7B6D-2770-4854-A62C-4AF58794CCA6}" sibTransId="{37F905F3-6161-4DDA-9EF7-55CEE7C37A99}"/>
    <dgm:cxn modelId="{2DC7CCA1-94B0-4CD6-9F3E-830827127F44}" srcId="{2CB9DBDF-9A0C-4096-9173-9F2F590692AD}" destId="{A9343295-894A-4F3D-8DFB-06F2B3C4F702}" srcOrd="0" destOrd="0" parTransId="{0E8AFDF3-F9E7-44F3-8A56-8C5EA64A56E9}" sibTransId="{38FBFE5E-991E-430B-A0C8-4FCB9CA009A1}"/>
    <dgm:cxn modelId="{A05AAFA2-4656-4D19-AD60-FCB1E8A7163E}" type="presOf" srcId="{C9D034DA-DB8E-4956-B03A-29C75F6CCEAC}" destId="{DCC9FF93-CDFA-464A-A75F-C45C1317BB84}" srcOrd="0" destOrd="0" presId="urn:microsoft.com/office/officeart/2005/8/layout/lProcess2"/>
    <dgm:cxn modelId="{7A6A84B1-CE94-484E-908A-8683DE7C9806}" type="presOf" srcId="{00E726C2-C667-4E88-8035-7E8533B06383}" destId="{827D641A-6E1B-462B-82A1-481C9617923D}" srcOrd="0" destOrd="0" presId="urn:microsoft.com/office/officeart/2005/8/layout/lProcess2"/>
    <dgm:cxn modelId="{E297F0BC-766F-46B7-99B9-1589B5671962}" type="presOf" srcId="{2CB9DBDF-9A0C-4096-9173-9F2F590692AD}" destId="{1F34CE8E-6A1E-4673-AD9E-567525E2D530}" srcOrd="1" destOrd="0" presId="urn:microsoft.com/office/officeart/2005/8/layout/lProcess2"/>
    <dgm:cxn modelId="{F6202ECC-A48C-4232-89A6-842981382917}" srcId="{2CB9DBDF-9A0C-4096-9173-9F2F590692AD}" destId="{B773D5EE-B636-4F43-B731-C2CFC63676EC}" srcOrd="1" destOrd="0" parTransId="{AF0AFAF7-29AF-49F0-AAF1-DF000E90FA45}" sibTransId="{A4E5BD14-FA12-4AFD-8D52-87BA63CB13BC}"/>
    <dgm:cxn modelId="{6919A0CD-A67D-487B-B4FF-45BF226DF4B2}" srcId="{C9D034DA-DB8E-4956-B03A-29C75F6CCEAC}" destId="{27D6C0B8-3C3B-46CD-AA32-5B84DB59497C}" srcOrd="2" destOrd="0" parTransId="{E0120E27-912A-4BD3-A25F-4BE9A7624450}" sibTransId="{DD509E06-9535-4CAD-AA49-24F07E1C6AF8}"/>
    <dgm:cxn modelId="{204890DD-FA65-44F9-91A7-7821F2EEE65E}" type="presOf" srcId="{0AEA3E20-0A49-4A92-8B5F-BA0749CD9E33}" destId="{3A36EDDC-26C9-41BA-B1A6-7FE662FBFCF3}" srcOrd="1" destOrd="0" presId="urn:microsoft.com/office/officeart/2005/8/layout/lProcess2"/>
    <dgm:cxn modelId="{44FABAEF-96DC-49D0-BF68-54C31FA3F06B}" srcId="{A86AE60B-070A-4D9A-AF8B-43D0DE0BCB56}" destId="{0AEA3E20-0A49-4A92-8B5F-BA0749CD9E33}" srcOrd="2" destOrd="0" parTransId="{903DA798-43CC-4FA9-84BC-D312DAC14C09}" sibTransId="{BA1A320B-09F7-4786-B205-FA61847B099E}"/>
    <dgm:cxn modelId="{785BACF6-DBA7-429F-BF6B-3D343D4DE008}" type="presOf" srcId="{0AEA3E20-0A49-4A92-8B5F-BA0749CD9E33}" destId="{EF468167-C67C-49C2-839A-C622F06CAB6F}" srcOrd="0" destOrd="0" presId="urn:microsoft.com/office/officeart/2005/8/layout/lProcess2"/>
    <dgm:cxn modelId="{2E511CFD-BC4E-43FD-ADD5-258467B55286}" srcId="{0AEA3E20-0A49-4A92-8B5F-BA0749CD9E33}" destId="{0C4DB261-AFF5-4736-B033-13BC35D33F32}" srcOrd="1" destOrd="0" parTransId="{05B89D92-BEA8-473E-93EA-89055D95B4DF}" sibTransId="{50E4AB63-A4C1-4BF1-8FFA-5C4710FB4AA2}"/>
    <dgm:cxn modelId="{2DD667C5-C682-47CD-B28C-CEBBFEE0149E}" type="presParOf" srcId="{27212398-99A9-4096-BBE7-6DC5849B653C}" destId="{5269004A-CC66-4653-917D-A8F449CA4D6D}" srcOrd="0" destOrd="0" presId="urn:microsoft.com/office/officeart/2005/8/layout/lProcess2"/>
    <dgm:cxn modelId="{98915CDC-836D-48B2-81AE-BAB879B9ED61}" type="presParOf" srcId="{5269004A-CC66-4653-917D-A8F449CA4D6D}" destId="{DCC9FF93-CDFA-464A-A75F-C45C1317BB84}" srcOrd="0" destOrd="0" presId="urn:microsoft.com/office/officeart/2005/8/layout/lProcess2"/>
    <dgm:cxn modelId="{82ED4958-4F37-4E28-B4A5-D80DD0830589}" type="presParOf" srcId="{5269004A-CC66-4653-917D-A8F449CA4D6D}" destId="{361A989A-9FFE-49D5-BC5B-C92E7DD08C70}" srcOrd="1" destOrd="0" presId="urn:microsoft.com/office/officeart/2005/8/layout/lProcess2"/>
    <dgm:cxn modelId="{1F568C40-10CA-427C-9CD3-BBF9B7F1E499}" type="presParOf" srcId="{5269004A-CC66-4653-917D-A8F449CA4D6D}" destId="{AB62D1E5-68F5-45B5-BC79-35E7402B9309}" srcOrd="2" destOrd="0" presId="urn:microsoft.com/office/officeart/2005/8/layout/lProcess2"/>
    <dgm:cxn modelId="{158AC660-4EE1-42D2-9AE5-9D90CD9BA262}" type="presParOf" srcId="{AB62D1E5-68F5-45B5-BC79-35E7402B9309}" destId="{39446C4D-EFE8-4306-B48B-CE14890BF033}" srcOrd="0" destOrd="0" presId="urn:microsoft.com/office/officeart/2005/8/layout/lProcess2"/>
    <dgm:cxn modelId="{4D5B201B-D852-41B5-8B20-38FF979E0EB2}" type="presParOf" srcId="{39446C4D-EFE8-4306-B48B-CE14890BF033}" destId="{103CEA5E-5250-4639-9E00-38A3A72ED0AE}" srcOrd="0" destOrd="0" presId="urn:microsoft.com/office/officeart/2005/8/layout/lProcess2"/>
    <dgm:cxn modelId="{465683C2-519E-4579-BBDA-87D1A351D7B0}" type="presParOf" srcId="{39446C4D-EFE8-4306-B48B-CE14890BF033}" destId="{2810B1D5-7B79-4673-8287-FAE72BCE855A}" srcOrd="1" destOrd="0" presId="urn:microsoft.com/office/officeart/2005/8/layout/lProcess2"/>
    <dgm:cxn modelId="{633421AE-F307-48CE-BBF4-80881401CE7F}" type="presParOf" srcId="{39446C4D-EFE8-4306-B48B-CE14890BF033}" destId="{F9442A7B-D862-45EF-AD5E-9A485DD285DC}" srcOrd="2" destOrd="0" presId="urn:microsoft.com/office/officeart/2005/8/layout/lProcess2"/>
    <dgm:cxn modelId="{93DC6AFB-F47C-47B7-82DF-96929FEFEF06}" type="presParOf" srcId="{39446C4D-EFE8-4306-B48B-CE14890BF033}" destId="{F59011FB-DF36-4EC7-A760-A61EA2B6F3A4}" srcOrd="3" destOrd="0" presId="urn:microsoft.com/office/officeart/2005/8/layout/lProcess2"/>
    <dgm:cxn modelId="{8F124D1E-CF24-462D-A956-67A733B5B25C}" type="presParOf" srcId="{39446C4D-EFE8-4306-B48B-CE14890BF033}" destId="{115FDD17-3BBD-40F9-A7DF-15CABE7FE409}" srcOrd="4" destOrd="0" presId="urn:microsoft.com/office/officeart/2005/8/layout/lProcess2"/>
    <dgm:cxn modelId="{9CA7A31B-E60B-493B-8E9A-5C0D065CA1B3}" type="presParOf" srcId="{27212398-99A9-4096-BBE7-6DC5849B653C}" destId="{CD503A7F-784D-4FF4-A2F5-8DF8E8FAB8C6}" srcOrd="1" destOrd="0" presId="urn:microsoft.com/office/officeart/2005/8/layout/lProcess2"/>
    <dgm:cxn modelId="{305B54FD-65A9-4D40-AE16-90FD5C0EB432}" type="presParOf" srcId="{27212398-99A9-4096-BBE7-6DC5849B653C}" destId="{05CFE40A-EE31-4C59-8259-EB43D7FD2ED2}" srcOrd="2" destOrd="0" presId="urn:microsoft.com/office/officeart/2005/8/layout/lProcess2"/>
    <dgm:cxn modelId="{58A946AF-27EB-4B5B-99E6-1C8354C5B6DF}" type="presParOf" srcId="{05CFE40A-EE31-4C59-8259-EB43D7FD2ED2}" destId="{44F8A94C-ADB8-4FBD-8B5A-EE7E35D75EE7}" srcOrd="0" destOrd="0" presId="urn:microsoft.com/office/officeart/2005/8/layout/lProcess2"/>
    <dgm:cxn modelId="{3E7A31EC-D6B8-43CC-88F4-48731DC0B13A}" type="presParOf" srcId="{05CFE40A-EE31-4C59-8259-EB43D7FD2ED2}" destId="{1F34CE8E-6A1E-4673-AD9E-567525E2D530}" srcOrd="1" destOrd="0" presId="urn:microsoft.com/office/officeart/2005/8/layout/lProcess2"/>
    <dgm:cxn modelId="{A6C9BB16-39F5-4CCD-A6EC-26F8723BE813}" type="presParOf" srcId="{05CFE40A-EE31-4C59-8259-EB43D7FD2ED2}" destId="{3836340B-A9A4-4C66-801D-90570CA49104}" srcOrd="2" destOrd="0" presId="urn:microsoft.com/office/officeart/2005/8/layout/lProcess2"/>
    <dgm:cxn modelId="{A8D86685-B9B9-4075-A304-D73DD39298FF}" type="presParOf" srcId="{3836340B-A9A4-4C66-801D-90570CA49104}" destId="{95349DDC-D086-4479-9FCA-629D37A69F7D}" srcOrd="0" destOrd="0" presId="urn:microsoft.com/office/officeart/2005/8/layout/lProcess2"/>
    <dgm:cxn modelId="{B489F524-E680-426F-B3A9-6FDF4B3774B0}" type="presParOf" srcId="{95349DDC-D086-4479-9FCA-629D37A69F7D}" destId="{80619A5E-3149-4A6A-8CC9-E452CACC118D}" srcOrd="0" destOrd="0" presId="urn:microsoft.com/office/officeart/2005/8/layout/lProcess2"/>
    <dgm:cxn modelId="{EAC992C5-252E-43B6-BFCC-6D7916E99D1B}" type="presParOf" srcId="{95349DDC-D086-4479-9FCA-629D37A69F7D}" destId="{10464A55-E266-4748-AF58-33B98F57BCC5}" srcOrd="1" destOrd="0" presId="urn:microsoft.com/office/officeart/2005/8/layout/lProcess2"/>
    <dgm:cxn modelId="{41F2920C-F83B-441D-84FB-055562883B64}" type="presParOf" srcId="{95349DDC-D086-4479-9FCA-629D37A69F7D}" destId="{000CFD3F-5AEB-4803-8AC3-658347500CC2}" srcOrd="2" destOrd="0" presId="urn:microsoft.com/office/officeart/2005/8/layout/lProcess2"/>
    <dgm:cxn modelId="{38FBC2AB-F321-4F21-A1C0-67C54117B0D7}" type="presParOf" srcId="{95349DDC-D086-4479-9FCA-629D37A69F7D}" destId="{D9D7B82A-FFC9-4E75-BAD6-75D64C803943}" srcOrd="3" destOrd="0" presId="urn:microsoft.com/office/officeart/2005/8/layout/lProcess2"/>
    <dgm:cxn modelId="{98E589C5-226E-42F0-A8CC-C79A489C37A9}" type="presParOf" srcId="{95349DDC-D086-4479-9FCA-629D37A69F7D}" destId="{82A86771-1351-43E4-947B-A9F9C110E883}" srcOrd="4" destOrd="0" presId="urn:microsoft.com/office/officeart/2005/8/layout/lProcess2"/>
    <dgm:cxn modelId="{29511C7D-5303-479A-860E-EEA676400AC1}" type="presParOf" srcId="{27212398-99A9-4096-BBE7-6DC5849B653C}" destId="{817CC127-D50D-4F87-9AF7-3DC370965C5B}" srcOrd="3" destOrd="0" presId="urn:microsoft.com/office/officeart/2005/8/layout/lProcess2"/>
    <dgm:cxn modelId="{D0296203-133C-40D4-99A3-B5FD6AFE4485}" type="presParOf" srcId="{27212398-99A9-4096-BBE7-6DC5849B653C}" destId="{4D4900C9-4DF9-4BFA-A8CB-1E6450676201}" srcOrd="4" destOrd="0" presId="urn:microsoft.com/office/officeart/2005/8/layout/lProcess2"/>
    <dgm:cxn modelId="{B51AC1FD-8C4D-4A7A-B9BE-7EE4460EC939}" type="presParOf" srcId="{4D4900C9-4DF9-4BFA-A8CB-1E6450676201}" destId="{EF468167-C67C-49C2-839A-C622F06CAB6F}" srcOrd="0" destOrd="0" presId="urn:microsoft.com/office/officeart/2005/8/layout/lProcess2"/>
    <dgm:cxn modelId="{EB146452-AE35-413E-B03B-08B758A6397A}" type="presParOf" srcId="{4D4900C9-4DF9-4BFA-A8CB-1E6450676201}" destId="{3A36EDDC-26C9-41BA-B1A6-7FE662FBFCF3}" srcOrd="1" destOrd="0" presId="urn:microsoft.com/office/officeart/2005/8/layout/lProcess2"/>
    <dgm:cxn modelId="{AE09551D-58F9-4A28-9191-FA7A4F1D68FC}" type="presParOf" srcId="{4D4900C9-4DF9-4BFA-A8CB-1E6450676201}" destId="{644D37D8-159C-446E-9C06-2A90C6D0F98E}" srcOrd="2" destOrd="0" presId="urn:microsoft.com/office/officeart/2005/8/layout/lProcess2"/>
    <dgm:cxn modelId="{2289AC73-D87E-4AB3-8FCD-02388E956452}" type="presParOf" srcId="{644D37D8-159C-446E-9C06-2A90C6D0F98E}" destId="{5FB75FAD-B4FE-4D33-9541-524E6796E253}" srcOrd="0" destOrd="0" presId="urn:microsoft.com/office/officeart/2005/8/layout/lProcess2"/>
    <dgm:cxn modelId="{514F3B3B-FAF6-4DEF-B727-495FDE2E1C5E}" type="presParOf" srcId="{5FB75FAD-B4FE-4D33-9541-524E6796E253}" destId="{827D641A-6E1B-462B-82A1-481C9617923D}" srcOrd="0" destOrd="0" presId="urn:microsoft.com/office/officeart/2005/8/layout/lProcess2"/>
    <dgm:cxn modelId="{813727CB-3AB6-479F-8E47-CF37E547FDA2}" type="presParOf" srcId="{5FB75FAD-B4FE-4D33-9541-524E6796E253}" destId="{64B7E17B-AE48-4C81-B134-83589CD87099}" srcOrd="1" destOrd="0" presId="urn:microsoft.com/office/officeart/2005/8/layout/lProcess2"/>
    <dgm:cxn modelId="{94C2BC26-A549-4D0F-BBC2-85E6F197491C}" type="presParOf" srcId="{5FB75FAD-B4FE-4D33-9541-524E6796E253}" destId="{913ED80F-749A-4D6D-9FF6-2B22F5135659}" srcOrd="2" destOrd="0" presId="urn:microsoft.com/office/officeart/2005/8/layout/lProcess2"/>
    <dgm:cxn modelId="{B5FFDB5E-670D-47C3-8513-C7F6E17FF924}" type="presParOf" srcId="{5FB75FAD-B4FE-4D33-9541-524E6796E253}" destId="{A2F79252-3966-420C-8452-536A25317A4E}" srcOrd="3" destOrd="0" presId="urn:microsoft.com/office/officeart/2005/8/layout/lProcess2"/>
    <dgm:cxn modelId="{16208439-5349-4012-A1D6-9CEFF51B4101}" type="presParOf" srcId="{5FB75FAD-B4FE-4D33-9541-524E6796E253}" destId="{DAF08508-6895-4B5B-8F0A-4D58A2121B51}" srcOrd="4"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6AE60B-070A-4D9A-AF8B-43D0DE0BCB56}"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C9D034DA-DB8E-4956-B03A-29C75F6CCEAC}">
      <dgm:prSet phldrT="[Text]" custT="1"/>
      <dgm:spPr>
        <a:solidFill>
          <a:schemeClr val="bg2"/>
        </a:solidFill>
      </dgm:spPr>
      <dgm:t>
        <a:bodyPr/>
        <a:lstStyle/>
        <a:p>
          <a:r>
            <a:rPr lang="en-US" sz="1600" dirty="0">
              <a:solidFill>
                <a:schemeClr val="tx2"/>
              </a:solidFill>
              <a:cs typeface="Arial" panose="020B0604020202020204" pitchFamily="34" charset="0"/>
            </a:rPr>
            <a:t>Benefits</a:t>
          </a:r>
          <a:endParaRPr lang="en-US" sz="1600" dirty="0"/>
        </a:p>
      </dgm:t>
    </dgm:pt>
    <dgm:pt modelId="{EECCBB25-5895-44BE-8193-A44AB29F0C11}" type="parTrans" cxnId="{29076922-475B-49BB-8B65-71A06EDB1A59}">
      <dgm:prSet/>
      <dgm:spPr/>
      <dgm:t>
        <a:bodyPr/>
        <a:lstStyle/>
        <a:p>
          <a:endParaRPr lang="en-US"/>
        </a:p>
      </dgm:t>
    </dgm:pt>
    <dgm:pt modelId="{ABDF8AAD-3C03-4DD4-8939-42ECDD5BE967}" type="sibTrans" cxnId="{29076922-475B-49BB-8B65-71A06EDB1A59}">
      <dgm:prSet/>
      <dgm:spPr/>
      <dgm:t>
        <a:bodyPr/>
        <a:lstStyle/>
        <a:p>
          <a:endParaRPr lang="en-US"/>
        </a:p>
      </dgm:t>
    </dgm:pt>
    <dgm:pt modelId="{77634288-BCE1-435F-99A3-9297B2C954AE}">
      <dgm:prSet phldrT="[Text]" custT="1"/>
      <dgm:spPr>
        <a:solidFill>
          <a:schemeClr val="tx1"/>
        </a:solidFill>
        <a:ln>
          <a:noFill/>
        </a:ln>
      </dgm:spPr>
      <dgm:t>
        <a:bodyPr/>
        <a:lstStyle/>
        <a:p>
          <a:r>
            <a:rPr lang="en-US" sz="1050" baseline="0" dirty="0">
              <a:solidFill>
                <a:schemeClr val="bg2"/>
              </a:solidFill>
              <a:cs typeface="Arial" panose="020B0604020202020204" pitchFamily="34" charset="0"/>
            </a:rPr>
            <a:t>Simple</a:t>
          </a:r>
          <a:endParaRPr lang="en-US" sz="1050" baseline="0" dirty="0">
            <a:solidFill>
              <a:schemeClr val="bg2"/>
            </a:solidFill>
          </a:endParaRPr>
        </a:p>
      </dgm:t>
    </dgm:pt>
    <dgm:pt modelId="{CA50E07E-7507-4852-955F-873DD4DEE0EF}" type="parTrans" cxnId="{E2303A66-32F2-4CDA-8134-2A95DD296A99}">
      <dgm:prSet/>
      <dgm:spPr/>
      <dgm:t>
        <a:bodyPr/>
        <a:lstStyle/>
        <a:p>
          <a:endParaRPr lang="en-US"/>
        </a:p>
      </dgm:t>
    </dgm:pt>
    <dgm:pt modelId="{13CFE705-00DA-4318-95F4-87A86E750BA2}" type="sibTrans" cxnId="{E2303A66-32F2-4CDA-8134-2A95DD296A99}">
      <dgm:prSet/>
      <dgm:spPr/>
      <dgm:t>
        <a:bodyPr/>
        <a:lstStyle/>
        <a:p>
          <a:endParaRPr lang="en-US"/>
        </a:p>
      </dgm:t>
    </dgm:pt>
    <dgm:pt modelId="{2CB9DBDF-9A0C-4096-9173-9F2F590692AD}">
      <dgm:prSet phldrT="[Text]" custT="1"/>
      <dgm:spPr>
        <a:solidFill>
          <a:schemeClr val="bg2"/>
        </a:solidFill>
      </dgm:spPr>
      <dgm:t>
        <a:bodyPr/>
        <a:lstStyle/>
        <a:p>
          <a:r>
            <a:rPr lang="en-US" sz="1600" dirty="0">
              <a:solidFill>
                <a:schemeClr val="tx2"/>
              </a:solidFill>
              <a:cs typeface="Arial" panose="020B0604020202020204" pitchFamily="34" charset="0"/>
            </a:rPr>
            <a:t>Experience</a:t>
          </a:r>
          <a:endParaRPr lang="en-US" sz="1600" dirty="0"/>
        </a:p>
      </dgm:t>
    </dgm:pt>
    <dgm:pt modelId="{49B919B8-C609-4B75-A3C7-D5FC664AF13C}" type="parTrans" cxnId="{7ED1CC64-0522-4B22-9AD5-AB655E6201DC}">
      <dgm:prSet/>
      <dgm:spPr/>
      <dgm:t>
        <a:bodyPr/>
        <a:lstStyle/>
        <a:p>
          <a:endParaRPr lang="en-US"/>
        </a:p>
      </dgm:t>
    </dgm:pt>
    <dgm:pt modelId="{FAA0D767-3C02-455B-994D-E6777216F1CB}" type="sibTrans" cxnId="{7ED1CC64-0522-4B22-9AD5-AB655E6201DC}">
      <dgm:prSet/>
      <dgm:spPr/>
      <dgm:t>
        <a:bodyPr/>
        <a:lstStyle/>
        <a:p>
          <a:endParaRPr lang="en-US"/>
        </a:p>
      </dgm:t>
    </dgm:pt>
    <dgm:pt modelId="{A9343295-894A-4F3D-8DFB-06F2B3C4F702}">
      <dgm:prSet phldrT="[Text]" custT="1"/>
      <dgm:spPr>
        <a:solidFill>
          <a:schemeClr val="tx1"/>
        </a:solidFill>
        <a:ln>
          <a:noFill/>
        </a:ln>
      </dgm:spPr>
      <dgm:t>
        <a:bodyPr/>
        <a:lstStyle/>
        <a:p>
          <a:r>
            <a:rPr lang="en-US" sz="1050" baseline="0" dirty="0">
              <a:solidFill>
                <a:schemeClr val="bg2"/>
              </a:solidFill>
              <a:cs typeface="Arial" panose="020B0604020202020204" pitchFamily="34" charset="0"/>
            </a:rPr>
            <a:t>User Experience</a:t>
          </a:r>
          <a:endParaRPr lang="en-US" sz="1050" baseline="0" dirty="0">
            <a:solidFill>
              <a:schemeClr val="bg2"/>
            </a:solidFill>
          </a:endParaRPr>
        </a:p>
      </dgm:t>
    </dgm:pt>
    <dgm:pt modelId="{0E8AFDF3-F9E7-44F3-8A56-8C5EA64A56E9}" type="parTrans" cxnId="{2DC7CCA1-94B0-4CD6-9F3E-830827127F44}">
      <dgm:prSet/>
      <dgm:spPr/>
      <dgm:t>
        <a:bodyPr/>
        <a:lstStyle/>
        <a:p>
          <a:endParaRPr lang="en-US"/>
        </a:p>
      </dgm:t>
    </dgm:pt>
    <dgm:pt modelId="{38FBFE5E-991E-430B-A0C8-4FCB9CA009A1}" type="sibTrans" cxnId="{2DC7CCA1-94B0-4CD6-9F3E-830827127F44}">
      <dgm:prSet/>
      <dgm:spPr/>
      <dgm:t>
        <a:bodyPr/>
        <a:lstStyle/>
        <a:p>
          <a:endParaRPr lang="en-US"/>
        </a:p>
      </dgm:t>
    </dgm:pt>
    <dgm:pt modelId="{C2422016-A7B6-4EFF-B16F-45E0C33EADF9}">
      <dgm:prSet phldrT="[Text]" custT="1"/>
      <dgm:spPr>
        <a:solidFill>
          <a:schemeClr val="tx1"/>
        </a:solidFill>
        <a:ln>
          <a:noFill/>
        </a:ln>
      </dgm:spPr>
      <dgm:t>
        <a:bodyPr/>
        <a:lstStyle/>
        <a:p>
          <a:r>
            <a:rPr lang="en-US" sz="1050" baseline="0" dirty="0">
              <a:solidFill>
                <a:schemeClr val="bg2"/>
              </a:solidFill>
            </a:rPr>
            <a:t>Customization</a:t>
          </a:r>
        </a:p>
      </dgm:t>
    </dgm:pt>
    <dgm:pt modelId="{24AED4AF-63B3-47B5-9816-2D2BF0F2BD61}" type="parTrans" cxnId="{00FB2B28-EB65-4BB3-B1ED-339995802076}">
      <dgm:prSet/>
      <dgm:spPr/>
      <dgm:t>
        <a:bodyPr/>
        <a:lstStyle/>
        <a:p>
          <a:endParaRPr lang="en-US"/>
        </a:p>
      </dgm:t>
    </dgm:pt>
    <dgm:pt modelId="{06D2926B-E2A0-4C6B-8443-1D69AC2AB0A3}" type="sibTrans" cxnId="{00FB2B28-EB65-4BB3-B1ED-339995802076}">
      <dgm:prSet/>
      <dgm:spPr/>
      <dgm:t>
        <a:bodyPr/>
        <a:lstStyle/>
        <a:p>
          <a:endParaRPr lang="en-US"/>
        </a:p>
      </dgm:t>
    </dgm:pt>
    <dgm:pt modelId="{0AEA3E20-0A49-4A92-8B5F-BA0749CD9E33}">
      <dgm:prSet phldrT="[Text]" custT="1"/>
      <dgm:spPr>
        <a:solidFill>
          <a:schemeClr val="bg2"/>
        </a:solidFill>
      </dgm:spPr>
      <dgm:t>
        <a:bodyPr/>
        <a:lstStyle/>
        <a:p>
          <a:r>
            <a:rPr lang="en-US" sz="1600" dirty="0">
              <a:solidFill>
                <a:schemeClr val="tx2"/>
              </a:solidFill>
              <a:cs typeface="Arial" panose="020B0604020202020204" pitchFamily="34" charset="0"/>
            </a:rPr>
            <a:t>Features</a:t>
          </a:r>
          <a:endParaRPr lang="en-US" sz="1600" dirty="0"/>
        </a:p>
      </dgm:t>
    </dgm:pt>
    <dgm:pt modelId="{903DA798-43CC-4FA9-84BC-D312DAC14C09}" type="parTrans" cxnId="{44FABAEF-96DC-49D0-BF68-54C31FA3F06B}">
      <dgm:prSet/>
      <dgm:spPr/>
      <dgm:t>
        <a:bodyPr/>
        <a:lstStyle/>
        <a:p>
          <a:endParaRPr lang="en-US"/>
        </a:p>
      </dgm:t>
    </dgm:pt>
    <dgm:pt modelId="{BA1A320B-09F7-4786-B205-FA61847B099E}" type="sibTrans" cxnId="{44FABAEF-96DC-49D0-BF68-54C31FA3F06B}">
      <dgm:prSet/>
      <dgm:spPr/>
      <dgm:t>
        <a:bodyPr/>
        <a:lstStyle/>
        <a:p>
          <a:endParaRPr lang="en-US"/>
        </a:p>
      </dgm:t>
    </dgm:pt>
    <dgm:pt modelId="{00E726C2-C667-4E88-8035-7E8533B06383}">
      <dgm:prSet phldrT="[Text]" custT="1"/>
      <dgm:spPr>
        <a:solidFill>
          <a:schemeClr val="tx1"/>
        </a:solidFill>
        <a:ln>
          <a:noFill/>
        </a:ln>
      </dgm:spPr>
      <dgm:t>
        <a:bodyPr/>
        <a:lstStyle/>
        <a:p>
          <a:r>
            <a:rPr lang="en-US" sz="1050" dirty="0">
              <a:solidFill>
                <a:schemeClr val="bg2"/>
              </a:solidFill>
            </a:rPr>
            <a:t>Software Usage Review</a:t>
          </a:r>
        </a:p>
      </dgm:t>
    </dgm:pt>
    <dgm:pt modelId="{FEA04DC9-0D85-4C73-94FA-F38D26E5D49C}" type="parTrans" cxnId="{EA2ECD16-2C41-4EE2-838F-6236B53E1890}">
      <dgm:prSet/>
      <dgm:spPr/>
      <dgm:t>
        <a:bodyPr/>
        <a:lstStyle/>
        <a:p>
          <a:endParaRPr lang="en-US"/>
        </a:p>
      </dgm:t>
    </dgm:pt>
    <dgm:pt modelId="{2A63E21C-A5BA-4DF9-B424-072D634FC493}" type="sibTrans" cxnId="{EA2ECD16-2C41-4EE2-838F-6236B53E1890}">
      <dgm:prSet/>
      <dgm:spPr/>
      <dgm:t>
        <a:bodyPr/>
        <a:lstStyle/>
        <a:p>
          <a:endParaRPr lang="en-US"/>
        </a:p>
      </dgm:t>
    </dgm:pt>
    <dgm:pt modelId="{0C4DB261-AFF5-4736-B033-13BC35D33F32}">
      <dgm:prSet phldrT="[Text]" custT="1"/>
      <dgm:spPr>
        <a:solidFill>
          <a:schemeClr val="tx1"/>
        </a:solidFill>
        <a:ln>
          <a:noFill/>
        </a:ln>
      </dgm:spPr>
      <dgm:t>
        <a:bodyPr/>
        <a:lstStyle/>
        <a:p>
          <a:r>
            <a:rPr lang="en-US" sz="1050" baseline="0" dirty="0">
              <a:solidFill>
                <a:schemeClr val="bg2"/>
              </a:solidFill>
              <a:cs typeface="Arial" panose="020B0604020202020204" pitchFamily="34" charset="0"/>
            </a:rPr>
            <a:t>Patch Compliance</a:t>
          </a:r>
          <a:endParaRPr lang="en-US" sz="1050" baseline="0" dirty="0">
            <a:solidFill>
              <a:schemeClr val="bg2"/>
            </a:solidFill>
          </a:endParaRPr>
        </a:p>
      </dgm:t>
    </dgm:pt>
    <dgm:pt modelId="{05B89D92-BEA8-473E-93EA-89055D95B4DF}" type="parTrans" cxnId="{2E511CFD-BC4E-43FD-ADD5-258467B55286}">
      <dgm:prSet/>
      <dgm:spPr/>
      <dgm:t>
        <a:bodyPr/>
        <a:lstStyle/>
        <a:p>
          <a:endParaRPr lang="en-US"/>
        </a:p>
      </dgm:t>
    </dgm:pt>
    <dgm:pt modelId="{50E4AB63-A4C1-4BF1-8FFA-5C4710FB4AA2}" type="sibTrans" cxnId="{2E511CFD-BC4E-43FD-ADD5-258467B55286}">
      <dgm:prSet/>
      <dgm:spPr/>
      <dgm:t>
        <a:bodyPr/>
        <a:lstStyle/>
        <a:p>
          <a:endParaRPr lang="en-US"/>
        </a:p>
      </dgm:t>
    </dgm:pt>
    <dgm:pt modelId="{98B19911-2813-403E-92C4-A01761D5B942}">
      <dgm:prSet custT="1"/>
      <dgm:spPr>
        <a:solidFill>
          <a:schemeClr val="tx1"/>
        </a:solidFill>
        <a:ln>
          <a:noFill/>
        </a:ln>
      </dgm:spPr>
      <dgm:t>
        <a:bodyPr/>
        <a:lstStyle/>
        <a:p>
          <a:r>
            <a:rPr lang="en-US" sz="1050" baseline="0" dirty="0">
              <a:solidFill>
                <a:schemeClr val="bg2"/>
              </a:solidFill>
              <a:cs typeface="Arial" panose="020B0604020202020204" pitchFamily="34" charset="0"/>
            </a:rPr>
            <a:t>Single location</a:t>
          </a:r>
          <a:endParaRPr lang="en-US" sz="1050" baseline="0" dirty="0">
            <a:solidFill>
              <a:schemeClr val="bg2"/>
            </a:solidFill>
          </a:endParaRPr>
        </a:p>
      </dgm:t>
    </dgm:pt>
    <dgm:pt modelId="{51227B36-43E3-481E-AFD8-9A8573D636FF}" type="parTrans" cxnId="{1F867E23-A9D8-4AD5-AEEB-E97DD6C0F06F}">
      <dgm:prSet/>
      <dgm:spPr/>
      <dgm:t>
        <a:bodyPr/>
        <a:lstStyle/>
        <a:p>
          <a:endParaRPr lang="en-US"/>
        </a:p>
      </dgm:t>
    </dgm:pt>
    <dgm:pt modelId="{9607D92C-13BB-48B4-8C49-C01228FE233A}" type="sibTrans" cxnId="{1F867E23-A9D8-4AD5-AEEB-E97DD6C0F06F}">
      <dgm:prSet/>
      <dgm:spPr/>
      <dgm:t>
        <a:bodyPr/>
        <a:lstStyle/>
        <a:p>
          <a:endParaRPr lang="en-US"/>
        </a:p>
      </dgm:t>
    </dgm:pt>
    <dgm:pt modelId="{27D6C0B8-3C3B-46CD-AA32-5B84DB59497C}">
      <dgm:prSet custT="1"/>
      <dgm:spPr>
        <a:solidFill>
          <a:schemeClr val="tx1"/>
        </a:solidFill>
        <a:ln>
          <a:noFill/>
        </a:ln>
      </dgm:spPr>
      <dgm:t>
        <a:bodyPr/>
        <a:lstStyle/>
        <a:p>
          <a:r>
            <a:rPr lang="en-US" sz="1050" baseline="0" dirty="0">
              <a:solidFill>
                <a:schemeClr val="bg2"/>
              </a:solidFill>
              <a:cs typeface="Arial" panose="020B0604020202020204" pitchFamily="34" charset="0"/>
            </a:rPr>
            <a:t>Ease of learning</a:t>
          </a:r>
          <a:endParaRPr lang="en-US" sz="1050" baseline="0" dirty="0">
            <a:solidFill>
              <a:schemeClr val="bg2"/>
            </a:solidFill>
          </a:endParaRPr>
        </a:p>
      </dgm:t>
    </dgm:pt>
    <dgm:pt modelId="{E0120E27-912A-4BD3-A25F-4BE9A7624450}" type="parTrans" cxnId="{6919A0CD-A67D-487B-B4FF-45BF226DF4B2}">
      <dgm:prSet/>
      <dgm:spPr/>
      <dgm:t>
        <a:bodyPr/>
        <a:lstStyle/>
        <a:p>
          <a:endParaRPr lang="en-US"/>
        </a:p>
      </dgm:t>
    </dgm:pt>
    <dgm:pt modelId="{DD509E06-9535-4CAD-AA49-24F07E1C6AF8}" type="sibTrans" cxnId="{6919A0CD-A67D-487B-B4FF-45BF226DF4B2}">
      <dgm:prSet/>
      <dgm:spPr/>
      <dgm:t>
        <a:bodyPr/>
        <a:lstStyle/>
        <a:p>
          <a:endParaRPr lang="en-US"/>
        </a:p>
      </dgm:t>
    </dgm:pt>
    <dgm:pt modelId="{B773D5EE-B636-4F43-B731-C2CFC63676EC}">
      <dgm:prSet custT="1"/>
      <dgm:spPr>
        <a:solidFill>
          <a:schemeClr val="tx1"/>
        </a:solidFill>
        <a:ln>
          <a:noFill/>
        </a:ln>
      </dgm:spPr>
      <dgm:t>
        <a:bodyPr/>
        <a:lstStyle/>
        <a:p>
          <a:r>
            <a:rPr lang="en-US" sz="1050" baseline="0" dirty="0">
              <a:solidFill>
                <a:schemeClr val="bg2"/>
              </a:solidFill>
              <a:cs typeface="Arial" panose="020B0604020202020204" pitchFamily="34" charset="0"/>
            </a:rPr>
            <a:t>Forecasting</a:t>
          </a:r>
          <a:endParaRPr lang="en-US" sz="1050" baseline="0" dirty="0">
            <a:solidFill>
              <a:schemeClr val="bg2"/>
            </a:solidFill>
          </a:endParaRPr>
        </a:p>
      </dgm:t>
    </dgm:pt>
    <dgm:pt modelId="{AF0AFAF7-29AF-49F0-AAF1-DF000E90FA45}" type="parTrans" cxnId="{F6202ECC-A48C-4232-89A6-842981382917}">
      <dgm:prSet/>
      <dgm:spPr/>
      <dgm:t>
        <a:bodyPr/>
        <a:lstStyle/>
        <a:p>
          <a:endParaRPr lang="en-US"/>
        </a:p>
      </dgm:t>
    </dgm:pt>
    <dgm:pt modelId="{A4E5BD14-FA12-4AFD-8D52-87BA63CB13BC}" type="sibTrans" cxnId="{F6202ECC-A48C-4232-89A6-842981382917}">
      <dgm:prSet/>
      <dgm:spPr/>
      <dgm:t>
        <a:bodyPr/>
        <a:lstStyle/>
        <a:p>
          <a:endParaRPr lang="en-US"/>
        </a:p>
      </dgm:t>
    </dgm:pt>
    <dgm:pt modelId="{89F32D09-0F10-46D4-BF24-D46621158740}">
      <dgm:prSet custT="1"/>
      <dgm:spPr>
        <a:solidFill>
          <a:schemeClr val="tx1"/>
        </a:solidFill>
        <a:ln>
          <a:noFill/>
        </a:ln>
      </dgm:spPr>
      <dgm:t>
        <a:bodyPr/>
        <a:lstStyle/>
        <a:p>
          <a:r>
            <a:rPr lang="en-US" sz="1050" baseline="0" dirty="0">
              <a:solidFill>
                <a:schemeClr val="bg2"/>
              </a:solidFill>
              <a:cs typeface="Arial" panose="020B0604020202020204" pitchFamily="34" charset="0"/>
            </a:rPr>
            <a:t>Application Deployment Summary</a:t>
          </a:r>
          <a:endParaRPr lang="en-US" sz="1050" baseline="0" dirty="0">
            <a:solidFill>
              <a:schemeClr val="bg2"/>
            </a:solidFill>
          </a:endParaRPr>
        </a:p>
      </dgm:t>
    </dgm:pt>
    <dgm:pt modelId="{A24A7B6D-2770-4854-A62C-4AF58794CCA6}" type="parTrans" cxnId="{107ED191-7A63-4C79-ABE8-98F35421B069}">
      <dgm:prSet/>
      <dgm:spPr/>
      <dgm:t>
        <a:bodyPr/>
        <a:lstStyle/>
        <a:p>
          <a:endParaRPr lang="en-US"/>
        </a:p>
      </dgm:t>
    </dgm:pt>
    <dgm:pt modelId="{37F905F3-6161-4DDA-9EF7-55CEE7C37A99}" type="sibTrans" cxnId="{107ED191-7A63-4C79-ABE8-98F35421B069}">
      <dgm:prSet/>
      <dgm:spPr/>
      <dgm:t>
        <a:bodyPr/>
        <a:lstStyle/>
        <a:p>
          <a:endParaRPr lang="en-US"/>
        </a:p>
      </dgm:t>
    </dgm:pt>
    <dgm:pt modelId="{59FDCF6A-22BE-4DE4-9A9F-99A2DFD90F9D}">
      <dgm:prSet custT="1"/>
      <dgm:spPr>
        <a:solidFill>
          <a:schemeClr val="tx1"/>
        </a:solidFill>
        <a:ln>
          <a:noFill/>
        </a:ln>
      </dgm:spPr>
      <dgm:t>
        <a:bodyPr/>
        <a:lstStyle/>
        <a:p>
          <a:r>
            <a:rPr lang="en-US" sz="1050" baseline="0" dirty="0">
              <a:solidFill>
                <a:schemeClr val="bg2"/>
              </a:solidFill>
            </a:rPr>
            <a:t>Hardware Compliance</a:t>
          </a:r>
        </a:p>
      </dgm:t>
    </dgm:pt>
    <dgm:pt modelId="{0FE22B92-F452-47AA-A60E-37B3F2175EC2}" type="parTrans" cxnId="{45487B37-9155-4A03-8D81-E3DE97E2EF2C}">
      <dgm:prSet/>
      <dgm:spPr/>
      <dgm:t>
        <a:bodyPr/>
        <a:lstStyle/>
        <a:p>
          <a:endParaRPr lang="en-US"/>
        </a:p>
      </dgm:t>
    </dgm:pt>
    <dgm:pt modelId="{A1E82099-54B4-48A2-A061-5014991B4952}" type="sibTrans" cxnId="{45487B37-9155-4A03-8D81-E3DE97E2EF2C}">
      <dgm:prSet/>
      <dgm:spPr/>
      <dgm:t>
        <a:bodyPr/>
        <a:lstStyle/>
        <a:p>
          <a:endParaRPr lang="en-US"/>
        </a:p>
      </dgm:t>
    </dgm:pt>
    <dgm:pt modelId="{27212398-99A9-4096-BBE7-6DC5849B653C}" type="pres">
      <dgm:prSet presAssocID="{A86AE60B-070A-4D9A-AF8B-43D0DE0BCB56}" presName="theList" presStyleCnt="0">
        <dgm:presLayoutVars>
          <dgm:dir/>
          <dgm:animLvl val="lvl"/>
          <dgm:resizeHandles val="exact"/>
        </dgm:presLayoutVars>
      </dgm:prSet>
      <dgm:spPr/>
    </dgm:pt>
    <dgm:pt modelId="{5269004A-CC66-4653-917D-A8F449CA4D6D}" type="pres">
      <dgm:prSet presAssocID="{C9D034DA-DB8E-4956-B03A-29C75F6CCEAC}" presName="compNode" presStyleCnt="0"/>
      <dgm:spPr/>
    </dgm:pt>
    <dgm:pt modelId="{DCC9FF93-CDFA-464A-A75F-C45C1317BB84}" type="pres">
      <dgm:prSet presAssocID="{C9D034DA-DB8E-4956-B03A-29C75F6CCEAC}" presName="aNode" presStyleLbl="bgShp" presStyleIdx="0" presStyleCnt="3"/>
      <dgm:spPr/>
    </dgm:pt>
    <dgm:pt modelId="{361A989A-9FFE-49D5-BC5B-C92E7DD08C70}" type="pres">
      <dgm:prSet presAssocID="{C9D034DA-DB8E-4956-B03A-29C75F6CCEAC}" presName="textNode" presStyleLbl="bgShp" presStyleIdx="0" presStyleCnt="3"/>
      <dgm:spPr/>
    </dgm:pt>
    <dgm:pt modelId="{AB62D1E5-68F5-45B5-BC79-35E7402B9309}" type="pres">
      <dgm:prSet presAssocID="{C9D034DA-DB8E-4956-B03A-29C75F6CCEAC}" presName="compChildNode" presStyleCnt="0"/>
      <dgm:spPr/>
    </dgm:pt>
    <dgm:pt modelId="{39446C4D-EFE8-4306-B48B-CE14890BF033}" type="pres">
      <dgm:prSet presAssocID="{C9D034DA-DB8E-4956-B03A-29C75F6CCEAC}" presName="theInnerList" presStyleCnt="0"/>
      <dgm:spPr/>
    </dgm:pt>
    <dgm:pt modelId="{103CEA5E-5250-4639-9E00-38A3A72ED0AE}" type="pres">
      <dgm:prSet presAssocID="{77634288-BCE1-435F-99A3-9297B2C954AE}" presName="childNode" presStyleLbl="node1" presStyleIdx="0" presStyleCnt="10">
        <dgm:presLayoutVars>
          <dgm:bulletEnabled val="1"/>
        </dgm:presLayoutVars>
      </dgm:prSet>
      <dgm:spPr/>
    </dgm:pt>
    <dgm:pt modelId="{2810B1D5-7B79-4673-8287-FAE72BCE855A}" type="pres">
      <dgm:prSet presAssocID="{77634288-BCE1-435F-99A3-9297B2C954AE}" presName="aSpace2" presStyleCnt="0"/>
      <dgm:spPr/>
    </dgm:pt>
    <dgm:pt modelId="{F9442A7B-D862-45EF-AD5E-9A485DD285DC}" type="pres">
      <dgm:prSet presAssocID="{98B19911-2813-403E-92C4-A01761D5B942}" presName="childNode" presStyleLbl="node1" presStyleIdx="1" presStyleCnt="10">
        <dgm:presLayoutVars>
          <dgm:bulletEnabled val="1"/>
        </dgm:presLayoutVars>
      </dgm:prSet>
      <dgm:spPr/>
    </dgm:pt>
    <dgm:pt modelId="{F59011FB-DF36-4EC7-A760-A61EA2B6F3A4}" type="pres">
      <dgm:prSet presAssocID="{98B19911-2813-403E-92C4-A01761D5B942}" presName="aSpace2" presStyleCnt="0"/>
      <dgm:spPr/>
    </dgm:pt>
    <dgm:pt modelId="{115FDD17-3BBD-40F9-A7DF-15CABE7FE409}" type="pres">
      <dgm:prSet presAssocID="{27D6C0B8-3C3B-46CD-AA32-5B84DB59497C}" presName="childNode" presStyleLbl="node1" presStyleIdx="2" presStyleCnt="10">
        <dgm:presLayoutVars>
          <dgm:bulletEnabled val="1"/>
        </dgm:presLayoutVars>
      </dgm:prSet>
      <dgm:spPr/>
    </dgm:pt>
    <dgm:pt modelId="{CD503A7F-784D-4FF4-A2F5-8DF8E8FAB8C6}" type="pres">
      <dgm:prSet presAssocID="{C9D034DA-DB8E-4956-B03A-29C75F6CCEAC}" presName="aSpace" presStyleCnt="0"/>
      <dgm:spPr/>
    </dgm:pt>
    <dgm:pt modelId="{05CFE40A-EE31-4C59-8259-EB43D7FD2ED2}" type="pres">
      <dgm:prSet presAssocID="{2CB9DBDF-9A0C-4096-9173-9F2F590692AD}" presName="compNode" presStyleCnt="0"/>
      <dgm:spPr/>
    </dgm:pt>
    <dgm:pt modelId="{44F8A94C-ADB8-4FBD-8B5A-EE7E35D75EE7}" type="pres">
      <dgm:prSet presAssocID="{2CB9DBDF-9A0C-4096-9173-9F2F590692AD}" presName="aNode" presStyleLbl="bgShp" presStyleIdx="1" presStyleCnt="3"/>
      <dgm:spPr/>
    </dgm:pt>
    <dgm:pt modelId="{1F34CE8E-6A1E-4673-AD9E-567525E2D530}" type="pres">
      <dgm:prSet presAssocID="{2CB9DBDF-9A0C-4096-9173-9F2F590692AD}" presName="textNode" presStyleLbl="bgShp" presStyleIdx="1" presStyleCnt="3"/>
      <dgm:spPr/>
    </dgm:pt>
    <dgm:pt modelId="{3836340B-A9A4-4C66-801D-90570CA49104}" type="pres">
      <dgm:prSet presAssocID="{2CB9DBDF-9A0C-4096-9173-9F2F590692AD}" presName="compChildNode" presStyleCnt="0"/>
      <dgm:spPr/>
    </dgm:pt>
    <dgm:pt modelId="{95349DDC-D086-4479-9FCA-629D37A69F7D}" type="pres">
      <dgm:prSet presAssocID="{2CB9DBDF-9A0C-4096-9173-9F2F590692AD}" presName="theInnerList" presStyleCnt="0"/>
      <dgm:spPr/>
    </dgm:pt>
    <dgm:pt modelId="{80619A5E-3149-4A6A-8CC9-E452CACC118D}" type="pres">
      <dgm:prSet presAssocID="{A9343295-894A-4F3D-8DFB-06F2B3C4F702}" presName="childNode" presStyleLbl="node1" presStyleIdx="3" presStyleCnt="10">
        <dgm:presLayoutVars>
          <dgm:bulletEnabled val="1"/>
        </dgm:presLayoutVars>
      </dgm:prSet>
      <dgm:spPr/>
    </dgm:pt>
    <dgm:pt modelId="{10464A55-E266-4748-AF58-33B98F57BCC5}" type="pres">
      <dgm:prSet presAssocID="{A9343295-894A-4F3D-8DFB-06F2B3C4F702}" presName="aSpace2" presStyleCnt="0"/>
      <dgm:spPr/>
    </dgm:pt>
    <dgm:pt modelId="{000CFD3F-5AEB-4803-8AC3-658347500CC2}" type="pres">
      <dgm:prSet presAssocID="{B773D5EE-B636-4F43-B731-C2CFC63676EC}" presName="childNode" presStyleLbl="node1" presStyleIdx="4" presStyleCnt="10">
        <dgm:presLayoutVars>
          <dgm:bulletEnabled val="1"/>
        </dgm:presLayoutVars>
      </dgm:prSet>
      <dgm:spPr/>
    </dgm:pt>
    <dgm:pt modelId="{D9D7B82A-FFC9-4E75-BAD6-75D64C803943}" type="pres">
      <dgm:prSet presAssocID="{B773D5EE-B636-4F43-B731-C2CFC63676EC}" presName="aSpace2" presStyleCnt="0"/>
      <dgm:spPr/>
    </dgm:pt>
    <dgm:pt modelId="{3596C622-89ED-46BB-88ED-FCBB6585C138}" type="pres">
      <dgm:prSet presAssocID="{C2422016-A7B6-4EFF-B16F-45E0C33EADF9}" presName="childNode" presStyleLbl="node1" presStyleIdx="5" presStyleCnt="10">
        <dgm:presLayoutVars>
          <dgm:bulletEnabled val="1"/>
        </dgm:presLayoutVars>
      </dgm:prSet>
      <dgm:spPr/>
    </dgm:pt>
    <dgm:pt modelId="{817CC127-D50D-4F87-9AF7-3DC370965C5B}" type="pres">
      <dgm:prSet presAssocID="{2CB9DBDF-9A0C-4096-9173-9F2F590692AD}" presName="aSpace" presStyleCnt="0"/>
      <dgm:spPr/>
    </dgm:pt>
    <dgm:pt modelId="{4D4900C9-4DF9-4BFA-A8CB-1E6450676201}" type="pres">
      <dgm:prSet presAssocID="{0AEA3E20-0A49-4A92-8B5F-BA0749CD9E33}" presName="compNode" presStyleCnt="0"/>
      <dgm:spPr/>
    </dgm:pt>
    <dgm:pt modelId="{EF468167-C67C-49C2-839A-C622F06CAB6F}" type="pres">
      <dgm:prSet presAssocID="{0AEA3E20-0A49-4A92-8B5F-BA0749CD9E33}" presName="aNode" presStyleLbl="bgShp" presStyleIdx="2" presStyleCnt="3"/>
      <dgm:spPr/>
    </dgm:pt>
    <dgm:pt modelId="{3A36EDDC-26C9-41BA-B1A6-7FE662FBFCF3}" type="pres">
      <dgm:prSet presAssocID="{0AEA3E20-0A49-4A92-8B5F-BA0749CD9E33}" presName="textNode" presStyleLbl="bgShp" presStyleIdx="2" presStyleCnt="3"/>
      <dgm:spPr/>
    </dgm:pt>
    <dgm:pt modelId="{644D37D8-159C-446E-9C06-2A90C6D0F98E}" type="pres">
      <dgm:prSet presAssocID="{0AEA3E20-0A49-4A92-8B5F-BA0749CD9E33}" presName="compChildNode" presStyleCnt="0"/>
      <dgm:spPr/>
    </dgm:pt>
    <dgm:pt modelId="{5FB75FAD-B4FE-4D33-9541-524E6796E253}" type="pres">
      <dgm:prSet presAssocID="{0AEA3E20-0A49-4A92-8B5F-BA0749CD9E33}" presName="theInnerList" presStyleCnt="0"/>
      <dgm:spPr/>
    </dgm:pt>
    <dgm:pt modelId="{827D641A-6E1B-462B-82A1-481C9617923D}" type="pres">
      <dgm:prSet presAssocID="{00E726C2-C667-4E88-8035-7E8533B06383}" presName="childNode" presStyleLbl="node1" presStyleIdx="6" presStyleCnt="10">
        <dgm:presLayoutVars>
          <dgm:bulletEnabled val="1"/>
        </dgm:presLayoutVars>
      </dgm:prSet>
      <dgm:spPr/>
    </dgm:pt>
    <dgm:pt modelId="{64B7E17B-AE48-4C81-B134-83589CD87099}" type="pres">
      <dgm:prSet presAssocID="{00E726C2-C667-4E88-8035-7E8533B06383}" presName="aSpace2" presStyleCnt="0"/>
      <dgm:spPr/>
    </dgm:pt>
    <dgm:pt modelId="{913ED80F-749A-4D6D-9FF6-2B22F5135659}" type="pres">
      <dgm:prSet presAssocID="{0C4DB261-AFF5-4736-B033-13BC35D33F32}" presName="childNode" presStyleLbl="node1" presStyleIdx="7" presStyleCnt="10">
        <dgm:presLayoutVars>
          <dgm:bulletEnabled val="1"/>
        </dgm:presLayoutVars>
      </dgm:prSet>
      <dgm:spPr/>
    </dgm:pt>
    <dgm:pt modelId="{A2F79252-3966-420C-8452-536A25317A4E}" type="pres">
      <dgm:prSet presAssocID="{0C4DB261-AFF5-4736-B033-13BC35D33F32}" presName="aSpace2" presStyleCnt="0"/>
      <dgm:spPr/>
    </dgm:pt>
    <dgm:pt modelId="{DAF08508-6895-4B5B-8F0A-4D58A2121B51}" type="pres">
      <dgm:prSet presAssocID="{89F32D09-0F10-46D4-BF24-D46621158740}" presName="childNode" presStyleLbl="node1" presStyleIdx="8" presStyleCnt="10">
        <dgm:presLayoutVars>
          <dgm:bulletEnabled val="1"/>
        </dgm:presLayoutVars>
      </dgm:prSet>
      <dgm:spPr/>
    </dgm:pt>
    <dgm:pt modelId="{2A51B021-88F1-49AA-BBAD-61F3A9A70CEA}" type="pres">
      <dgm:prSet presAssocID="{89F32D09-0F10-46D4-BF24-D46621158740}" presName="aSpace2" presStyleCnt="0"/>
      <dgm:spPr/>
    </dgm:pt>
    <dgm:pt modelId="{4371CDD7-7773-4581-8778-4347B99DE241}" type="pres">
      <dgm:prSet presAssocID="{59FDCF6A-22BE-4DE4-9A9F-99A2DFD90F9D}" presName="childNode" presStyleLbl="node1" presStyleIdx="9" presStyleCnt="10">
        <dgm:presLayoutVars>
          <dgm:bulletEnabled val="1"/>
        </dgm:presLayoutVars>
      </dgm:prSet>
      <dgm:spPr/>
    </dgm:pt>
  </dgm:ptLst>
  <dgm:cxnLst>
    <dgm:cxn modelId="{EA2ECD16-2C41-4EE2-838F-6236B53E1890}" srcId="{0AEA3E20-0A49-4A92-8B5F-BA0749CD9E33}" destId="{00E726C2-C667-4E88-8035-7E8533B06383}" srcOrd="0" destOrd="0" parTransId="{FEA04DC9-0D85-4C73-94FA-F38D26E5D49C}" sibTransId="{2A63E21C-A5BA-4DF9-B424-072D634FC493}"/>
    <dgm:cxn modelId="{29076922-475B-49BB-8B65-71A06EDB1A59}" srcId="{A86AE60B-070A-4D9A-AF8B-43D0DE0BCB56}" destId="{C9D034DA-DB8E-4956-B03A-29C75F6CCEAC}" srcOrd="0" destOrd="0" parTransId="{EECCBB25-5895-44BE-8193-A44AB29F0C11}" sibTransId="{ABDF8AAD-3C03-4DD4-8939-42ECDD5BE967}"/>
    <dgm:cxn modelId="{1F867E23-A9D8-4AD5-AEEB-E97DD6C0F06F}" srcId="{C9D034DA-DB8E-4956-B03A-29C75F6CCEAC}" destId="{98B19911-2813-403E-92C4-A01761D5B942}" srcOrd="1" destOrd="0" parTransId="{51227B36-43E3-481E-AFD8-9A8573D636FF}" sibTransId="{9607D92C-13BB-48B4-8C49-C01228FE233A}"/>
    <dgm:cxn modelId="{3B6DD925-D6C5-442B-BEA7-724C1AF63396}" type="presOf" srcId="{77634288-BCE1-435F-99A3-9297B2C954AE}" destId="{103CEA5E-5250-4639-9E00-38A3A72ED0AE}" srcOrd="0" destOrd="0" presId="urn:microsoft.com/office/officeart/2005/8/layout/lProcess2"/>
    <dgm:cxn modelId="{06FAAD26-C8B0-436C-ADC0-48DCD6773590}" type="presOf" srcId="{2CB9DBDF-9A0C-4096-9173-9F2F590692AD}" destId="{44F8A94C-ADB8-4FBD-8B5A-EE7E35D75EE7}" srcOrd="0" destOrd="0" presId="urn:microsoft.com/office/officeart/2005/8/layout/lProcess2"/>
    <dgm:cxn modelId="{00FB2B28-EB65-4BB3-B1ED-339995802076}" srcId="{2CB9DBDF-9A0C-4096-9173-9F2F590692AD}" destId="{C2422016-A7B6-4EFF-B16F-45E0C33EADF9}" srcOrd="2" destOrd="0" parTransId="{24AED4AF-63B3-47B5-9816-2D2BF0F2BD61}" sibTransId="{06D2926B-E2A0-4C6B-8443-1D69AC2AB0A3}"/>
    <dgm:cxn modelId="{E56CDE2F-6A1B-4D4B-8CA0-DD05B40DB267}" type="presOf" srcId="{B773D5EE-B636-4F43-B731-C2CFC63676EC}" destId="{000CFD3F-5AEB-4803-8AC3-658347500CC2}" srcOrd="0" destOrd="0" presId="urn:microsoft.com/office/officeart/2005/8/layout/lProcess2"/>
    <dgm:cxn modelId="{AE21D433-E5D6-4109-AE86-8AA18EF57DAF}" type="presOf" srcId="{A9343295-894A-4F3D-8DFB-06F2B3C4F702}" destId="{80619A5E-3149-4A6A-8CC9-E452CACC118D}" srcOrd="0" destOrd="0" presId="urn:microsoft.com/office/officeart/2005/8/layout/lProcess2"/>
    <dgm:cxn modelId="{45487B37-9155-4A03-8D81-E3DE97E2EF2C}" srcId="{0AEA3E20-0A49-4A92-8B5F-BA0749CD9E33}" destId="{59FDCF6A-22BE-4DE4-9A9F-99A2DFD90F9D}" srcOrd="3" destOrd="0" parTransId="{0FE22B92-F452-47AA-A60E-37B3F2175EC2}" sibTransId="{A1E82099-54B4-48A2-A061-5014991B4952}"/>
    <dgm:cxn modelId="{4275C440-7517-475D-82B9-9AF8B34683E5}" type="presOf" srcId="{27D6C0B8-3C3B-46CD-AA32-5B84DB59497C}" destId="{115FDD17-3BBD-40F9-A7DF-15CABE7FE409}" srcOrd="0" destOrd="0" presId="urn:microsoft.com/office/officeart/2005/8/layout/lProcess2"/>
    <dgm:cxn modelId="{3CA54641-8643-4D28-BE8D-BC143A6BF753}" type="presOf" srcId="{0C4DB261-AFF5-4736-B033-13BC35D33F32}" destId="{913ED80F-749A-4D6D-9FF6-2B22F5135659}" srcOrd="0" destOrd="0" presId="urn:microsoft.com/office/officeart/2005/8/layout/lProcess2"/>
    <dgm:cxn modelId="{144B5742-A8C8-4BDE-B65B-FFEE5874CD20}" type="presOf" srcId="{89F32D09-0F10-46D4-BF24-D46621158740}" destId="{DAF08508-6895-4B5B-8F0A-4D58A2121B51}" srcOrd="0" destOrd="0" presId="urn:microsoft.com/office/officeart/2005/8/layout/lProcess2"/>
    <dgm:cxn modelId="{D8A97C62-F6A5-4C6B-9928-B29846A79631}" type="presOf" srcId="{98B19911-2813-403E-92C4-A01761D5B942}" destId="{F9442A7B-D862-45EF-AD5E-9A485DD285DC}" srcOrd="0" destOrd="0" presId="urn:microsoft.com/office/officeart/2005/8/layout/lProcess2"/>
    <dgm:cxn modelId="{11F6E342-13E7-49C9-8EAB-AD3C75BD4030}" type="presOf" srcId="{59FDCF6A-22BE-4DE4-9A9F-99A2DFD90F9D}" destId="{4371CDD7-7773-4581-8778-4347B99DE241}" srcOrd="0" destOrd="0" presId="urn:microsoft.com/office/officeart/2005/8/layout/lProcess2"/>
    <dgm:cxn modelId="{7ED1CC64-0522-4B22-9AD5-AB655E6201DC}" srcId="{A86AE60B-070A-4D9A-AF8B-43D0DE0BCB56}" destId="{2CB9DBDF-9A0C-4096-9173-9F2F590692AD}" srcOrd="1" destOrd="0" parTransId="{49B919B8-C609-4B75-A3C7-D5FC664AF13C}" sibTransId="{FAA0D767-3C02-455B-994D-E6777216F1CB}"/>
    <dgm:cxn modelId="{E2303A66-32F2-4CDA-8134-2A95DD296A99}" srcId="{C9D034DA-DB8E-4956-B03A-29C75F6CCEAC}" destId="{77634288-BCE1-435F-99A3-9297B2C954AE}" srcOrd="0" destOrd="0" parTransId="{CA50E07E-7507-4852-955F-873DD4DEE0EF}" sibTransId="{13CFE705-00DA-4318-95F4-87A86E750BA2}"/>
    <dgm:cxn modelId="{3179BF4D-DB08-487B-A41A-19E03484B46D}" type="presOf" srcId="{A86AE60B-070A-4D9A-AF8B-43D0DE0BCB56}" destId="{27212398-99A9-4096-BBE7-6DC5849B653C}" srcOrd="0" destOrd="0" presId="urn:microsoft.com/office/officeart/2005/8/layout/lProcess2"/>
    <dgm:cxn modelId="{D44FCB83-CA3C-4C2E-934E-4868E06FC511}" type="presOf" srcId="{C9D034DA-DB8E-4956-B03A-29C75F6CCEAC}" destId="{361A989A-9FFE-49D5-BC5B-C92E7DD08C70}" srcOrd="1" destOrd="0" presId="urn:microsoft.com/office/officeart/2005/8/layout/lProcess2"/>
    <dgm:cxn modelId="{107ED191-7A63-4C79-ABE8-98F35421B069}" srcId="{0AEA3E20-0A49-4A92-8B5F-BA0749CD9E33}" destId="{89F32D09-0F10-46D4-BF24-D46621158740}" srcOrd="2" destOrd="0" parTransId="{A24A7B6D-2770-4854-A62C-4AF58794CCA6}" sibTransId="{37F905F3-6161-4DDA-9EF7-55CEE7C37A99}"/>
    <dgm:cxn modelId="{2DC7CCA1-94B0-4CD6-9F3E-830827127F44}" srcId="{2CB9DBDF-9A0C-4096-9173-9F2F590692AD}" destId="{A9343295-894A-4F3D-8DFB-06F2B3C4F702}" srcOrd="0" destOrd="0" parTransId="{0E8AFDF3-F9E7-44F3-8A56-8C5EA64A56E9}" sibTransId="{38FBFE5E-991E-430B-A0C8-4FCB9CA009A1}"/>
    <dgm:cxn modelId="{A05AAFA2-4656-4D19-AD60-FCB1E8A7163E}" type="presOf" srcId="{C9D034DA-DB8E-4956-B03A-29C75F6CCEAC}" destId="{DCC9FF93-CDFA-464A-A75F-C45C1317BB84}" srcOrd="0" destOrd="0" presId="urn:microsoft.com/office/officeart/2005/8/layout/lProcess2"/>
    <dgm:cxn modelId="{E24DF8A4-5B13-4BAC-BF0B-07BC77D24821}" type="presOf" srcId="{C2422016-A7B6-4EFF-B16F-45E0C33EADF9}" destId="{3596C622-89ED-46BB-88ED-FCBB6585C138}" srcOrd="0" destOrd="0" presId="urn:microsoft.com/office/officeart/2005/8/layout/lProcess2"/>
    <dgm:cxn modelId="{7A6A84B1-CE94-484E-908A-8683DE7C9806}" type="presOf" srcId="{00E726C2-C667-4E88-8035-7E8533B06383}" destId="{827D641A-6E1B-462B-82A1-481C9617923D}" srcOrd="0" destOrd="0" presId="urn:microsoft.com/office/officeart/2005/8/layout/lProcess2"/>
    <dgm:cxn modelId="{E297F0BC-766F-46B7-99B9-1589B5671962}" type="presOf" srcId="{2CB9DBDF-9A0C-4096-9173-9F2F590692AD}" destId="{1F34CE8E-6A1E-4673-AD9E-567525E2D530}" srcOrd="1" destOrd="0" presId="urn:microsoft.com/office/officeart/2005/8/layout/lProcess2"/>
    <dgm:cxn modelId="{F6202ECC-A48C-4232-89A6-842981382917}" srcId="{2CB9DBDF-9A0C-4096-9173-9F2F590692AD}" destId="{B773D5EE-B636-4F43-B731-C2CFC63676EC}" srcOrd="1" destOrd="0" parTransId="{AF0AFAF7-29AF-49F0-AAF1-DF000E90FA45}" sibTransId="{A4E5BD14-FA12-4AFD-8D52-87BA63CB13BC}"/>
    <dgm:cxn modelId="{6919A0CD-A67D-487B-B4FF-45BF226DF4B2}" srcId="{C9D034DA-DB8E-4956-B03A-29C75F6CCEAC}" destId="{27D6C0B8-3C3B-46CD-AA32-5B84DB59497C}" srcOrd="2" destOrd="0" parTransId="{E0120E27-912A-4BD3-A25F-4BE9A7624450}" sibTransId="{DD509E06-9535-4CAD-AA49-24F07E1C6AF8}"/>
    <dgm:cxn modelId="{204890DD-FA65-44F9-91A7-7821F2EEE65E}" type="presOf" srcId="{0AEA3E20-0A49-4A92-8B5F-BA0749CD9E33}" destId="{3A36EDDC-26C9-41BA-B1A6-7FE662FBFCF3}" srcOrd="1" destOrd="0" presId="urn:microsoft.com/office/officeart/2005/8/layout/lProcess2"/>
    <dgm:cxn modelId="{44FABAEF-96DC-49D0-BF68-54C31FA3F06B}" srcId="{A86AE60B-070A-4D9A-AF8B-43D0DE0BCB56}" destId="{0AEA3E20-0A49-4A92-8B5F-BA0749CD9E33}" srcOrd="2" destOrd="0" parTransId="{903DA798-43CC-4FA9-84BC-D312DAC14C09}" sibTransId="{BA1A320B-09F7-4786-B205-FA61847B099E}"/>
    <dgm:cxn modelId="{785BACF6-DBA7-429F-BF6B-3D343D4DE008}" type="presOf" srcId="{0AEA3E20-0A49-4A92-8B5F-BA0749CD9E33}" destId="{EF468167-C67C-49C2-839A-C622F06CAB6F}" srcOrd="0" destOrd="0" presId="urn:microsoft.com/office/officeart/2005/8/layout/lProcess2"/>
    <dgm:cxn modelId="{2E511CFD-BC4E-43FD-ADD5-258467B55286}" srcId="{0AEA3E20-0A49-4A92-8B5F-BA0749CD9E33}" destId="{0C4DB261-AFF5-4736-B033-13BC35D33F32}" srcOrd="1" destOrd="0" parTransId="{05B89D92-BEA8-473E-93EA-89055D95B4DF}" sibTransId="{50E4AB63-A4C1-4BF1-8FFA-5C4710FB4AA2}"/>
    <dgm:cxn modelId="{2DD667C5-C682-47CD-B28C-CEBBFEE0149E}" type="presParOf" srcId="{27212398-99A9-4096-BBE7-6DC5849B653C}" destId="{5269004A-CC66-4653-917D-A8F449CA4D6D}" srcOrd="0" destOrd="0" presId="urn:microsoft.com/office/officeart/2005/8/layout/lProcess2"/>
    <dgm:cxn modelId="{98915CDC-836D-48B2-81AE-BAB879B9ED61}" type="presParOf" srcId="{5269004A-CC66-4653-917D-A8F449CA4D6D}" destId="{DCC9FF93-CDFA-464A-A75F-C45C1317BB84}" srcOrd="0" destOrd="0" presId="urn:microsoft.com/office/officeart/2005/8/layout/lProcess2"/>
    <dgm:cxn modelId="{82ED4958-4F37-4E28-B4A5-D80DD0830589}" type="presParOf" srcId="{5269004A-CC66-4653-917D-A8F449CA4D6D}" destId="{361A989A-9FFE-49D5-BC5B-C92E7DD08C70}" srcOrd="1" destOrd="0" presId="urn:microsoft.com/office/officeart/2005/8/layout/lProcess2"/>
    <dgm:cxn modelId="{1F568C40-10CA-427C-9CD3-BBF9B7F1E499}" type="presParOf" srcId="{5269004A-CC66-4653-917D-A8F449CA4D6D}" destId="{AB62D1E5-68F5-45B5-BC79-35E7402B9309}" srcOrd="2" destOrd="0" presId="urn:microsoft.com/office/officeart/2005/8/layout/lProcess2"/>
    <dgm:cxn modelId="{158AC660-4EE1-42D2-9AE5-9D90CD9BA262}" type="presParOf" srcId="{AB62D1E5-68F5-45B5-BC79-35E7402B9309}" destId="{39446C4D-EFE8-4306-B48B-CE14890BF033}" srcOrd="0" destOrd="0" presId="urn:microsoft.com/office/officeart/2005/8/layout/lProcess2"/>
    <dgm:cxn modelId="{4D5B201B-D852-41B5-8B20-38FF979E0EB2}" type="presParOf" srcId="{39446C4D-EFE8-4306-B48B-CE14890BF033}" destId="{103CEA5E-5250-4639-9E00-38A3A72ED0AE}" srcOrd="0" destOrd="0" presId="urn:microsoft.com/office/officeart/2005/8/layout/lProcess2"/>
    <dgm:cxn modelId="{465683C2-519E-4579-BBDA-87D1A351D7B0}" type="presParOf" srcId="{39446C4D-EFE8-4306-B48B-CE14890BF033}" destId="{2810B1D5-7B79-4673-8287-FAE72BCE855A}" srcOrd="1" destOrd="0" presId="urn:microsoft.com/office/officeart/2005/8/layout/lProcess2"/>
    <dgm:cxn modelId="{633421AE-F307-48CE-BBF4-80881401CE7F}" type="presParOf" srcId="{39446C4D-EFE8-4306-B48B-CE14890BF033}" destId="{F9442A7B-D862-45EF-AD5E-9A485DD285DC}" srcOrd="2" destOrd="0" presId="urn:microsoft.com/office/officeart/2005/8/layout/lProcess2"/>
    <dgm:cxn modelId="{93DC6AFB-F47C-47B7-82DF-96929FEFEF06}" type="presParOf" srcId="{39446C4D-EFE8-4306-B48B-CE14890BF033}" destId="{F59011FB-DF36-4EC7-A760-A61EA2B6F3A4}" srcOrd="3" destOrd="0" presId="urn:microsoft.com/office/officeart/2005/8/layout/lProcess2"/>
    <dgm:cxn modelId="{8F124D1E-CF24-462D-A956-67A733B5B25C}" type="presParOf" srcId="{39446C4D-EFE8-4306-B48B-CE14890BF033}" destId="{115FDD17-3BBD-40F9-A7DF-15CABE7FE409}" srcOrd="4" destOrd="0" presId="urn:microsoft.com/office/officeart/2005/8/layout/lProcess2"/>
    <dgm:cxn modelId="{9CA7A31B-E60B-493B-8E9A-5C0D065CA1B3}" type="presParOf" srcId="{27212398-99A9-4096-BBE7-6DC5849B653C}" destId="{CD503A7F-784D-4FF4-A2F5-8DF8E8FAB8C6}" srcOrd="1" destOrd="0" presId="urn:microsoft.com/office/officeart/2005/8/layout/lProcess2"/>
    <dgm:cxn modelId="{305B54FD-65A9-4D40-AE16-90FD5C0EB432}" type="presParOf" srcId="{27212398-99A9-4096-BBE7-6DC5849B653C}" destId="{05CFE40A-EE31-4C59-8259-EB43D7FD2ED2}" srcOrd="2" destOrd="0" presId="urn:microsoft.com/office/officeart/2005/8/layout/lProcess2"/>
    <dgm:cxn modelId="{58A946AF-27EB-4B5B-99E6-1C8354C5B6DF}" type="presParOf" srcId="{05CFE40A-EE31-4C59-8259-EB43D7FD2ED2}" destId="{44F8A94C-ADB8-4FBD-8B5A-EE7E35D75EE7}" srcOrd="0" destOrd="0" presId="urn:microsoft.com/office/officeart/2005/8/layout/lProcess2"/>
    <dgm:cxn modelId="{3E7A31EC-D6B8-43CC-88F4-48731DC0B13A}" type="presParOf" srcId="{05CFE40A-EE31-4C59-8259-EB43D7FD2ED2}" destId="{1F34CE8E-6A1E-4673-AD9E-567525E2D530}" srcOrd="1" destOrd="0" presId="urn:microsoft.com/office/officeart/2005/8/layout/lProcess2"/>
    <dgm:cxn modelId="{A6C9BB16-39F5-4CCD-A6EC-26F8723BE813}" type="presParOf" srcId="{05CFE40A-EE31-4C59-8259-EB43D7FD2ED2}" destId="{3836340B-A9A4-4C66-801D-90570CA49104}" srcOrd="2" destOrd="0" presId="urn:microsoft.com/office/officeart/2005/8/layout/lProcess2"/>
    <dgm:cxn modelId="{A8D86685-B9B9-4075-A304-D73DD39298FF}" type="presParOf" srcId="{3836340B-A9A4-4C66-801D-90570CA49104}" destId="{95349DDC-D086-4479-9FCA-629D37A69F7D}" srcOrd="0" destOrd="0" presId="urn:microsoft.com/office/officeart/2005/8/layout/lProcess2"/>
    <dgm:cxn modelId="{B489F524-E680-426F-B3A9-6FDF4B3774B0}" type="presParOf" srcId="{95349DDC-D086-4479-9FCA-629D37A69F7D}" destId="{80619A5E-3149-4A6A-8CC9-E452CACC118D}" srcOrd="0" destOrd="0" presId="urn:microsoft.com/office/officeart/2005/8/layout/lProcess2"/>
    <dgm:cxn modelId="{EAC992C5-252E-43B6-BFCC-6D7916E99D1B}" type="presParOf" srcId="{95349DDC-D086-4479-9FCA-629D37A69F7D}" destId="{10464A55-E266-4748-AF58-33B98F57BCC5}" srcOrd="1" destOrd="0" presId="urn:microsoft.com/office/officeart/2005/8/layout/lProcess2"/>
    <dgm:cxn modelId="{41F2920C-F83B-441D-84FB-055562883B64}" type="presParOf" srcId="{95349DDC-D086-4479-9FCA-629D37A69F7D}" destId="{000CFD3F-5AEB-4803-8AC3-658347500CC2}" srcOrd="2" destOrd="0" presId="urn:microsoft.com/office/officeart/2005/8/layout/lProcess2"/>
    <dgm:cxn modelId="{38FBC2AB-F321-4F21-A1C0-67C54117B0D7}" type="presParOf" srcId="{95349DDC-D086-4479-9FCA-629D37A69F7D}" destId="{D9D7B82A-FFC9-4E75-BAD6-75D64C803943}" srcOrd="3" destOrd="0" presId="urn:microsoft.com/office/officeart/2005/8/layout/lProcess2"/>
    <dgm:cxn modelId="{1C453632-DDBA-4680-B027-267DAFD5E939}" type="presParOf" srcId="{95349DDC-D086-4479-9FCA-629D37A69F7D}" destId="{3596C622-89ED-46BB-88ED-FCBB6585C138}" srcOrd="4" destOrd="0" presId="urn:microsoft.com/office/officeart/2005/8/layout/lProcess2"/>
    <dgm:cxn modelId="{29511C7D-5303-479A-860E-EEA676400AC1}" type="presParOf" srcId="{27212398-99A9-4096-BBE7-6DC5849B653C}" destId="{817CC127-D50D-4F87-9AF7-3DC370965C5B}" srcOrd="3" destOrd="0" presId="urn:microsoft.com/office/officeart/2005/8/layout/lProcess2"/>
    <dgm:cxn modelId="{D0296203-133C-40D4-99A3-B5FD6AFE4485}" type="presParOf" srcId="{27212398-99A9-4096-BBE7-6DC5849B653C}" destId="{4D4900C9-4DF9-4BFA-A8CB-1E6450676201}" srcOrd="4" destOrd="0" presId="urn:microsoft.com/office/officeart/2005/8/layout/lProcess2"/>
    <dgm:cxn modelId="{B51AC1FD-8C4D-4A7A-B9BE-7EE4460EC939}" type="presParOf" srcId="{4D4900C9-4DF9-4BFA-A8CB-1E6450676201}" destId="{EF468167-C67C-49C2-839A-C622F06CAB6F}" srcOrd="0" destOrd="0" presId="urn:microsoft.com/office/officeart/2005/8/layout/lProcess2"/>
    <dgm:cxn modelId="{EB146452-AE35-413E-B03B-08B758A6397A}" type="presParOf" srcId="{4D4900C9-4DF9-4BFA-A8CB-1E6450676201}" destId="{3A36EDDC-26C9-41BA-B1A6-7FE662FBFCF3}" srcOrd="1" destOrd="0" presId="urn:microsoft.com/office/officeart/2005/8/layout/lProcess2"/>
    <dgm:cxn modelId="{AE09551D-58F9-4A28-9191-FA7A4F1D68FC}" type="presParOf" srcId="{4D4900C9-4DF9-4BFA-A8CB-1E6450676201}" destId="{644D37D8-159C-446E-9C06-2A90C6D0F98E}" srcOrd="2" destOrd="0" presId="urn:microsoft.com/office/officeart/2005/8/layout/lProcess2"/>
    <dgm:cxn modelId="{2289AC73-D87E-4AB3-8FCD-02388E956452}" type="presParOf" srcId="{644D37D8-159C-446E-9C06-2A90C6D0F98E}" destId="{5FB75FAD-B4FE-4D33-9541-524E6796E253}" srcOrd="0" destOrd="0" presId="urn:microsoft.com/office/officeart/2005/8/layout/lProcess2"/>
    <dgm:cxn modelId="{514F3B3B-FAF6-4DEF-B727-495FDE2E1C5E}" type="presParOf" srcId="{5FB75FAD-B4FE-4D33-9541-524E6796E253}" destId="{827D641A-6E1B-462B-82A1-481C9617923D}" srcOrd="0" destOrd="0" presId="urn:microsoft.com/office/officeart/2005/8/layout/lProcess2"/>
    <dgm:cxn modelId="{813727CB-3AB6-479F-8E47-CF37E547FDA2}" type="presParOf" srcId="{5FB75FAD-B4FE-4D33-9541-524E6796E253}" destId="{64B7E17B-AE48-4C81-B134-83589CD87099}" srcOrd="1" destOrd="0" presId="urn:microsoft.com/office/officeart/2005/8/layout/lProcess2"/>
    <dgm:cxn modelId="{94C2BC26-A549-4D0F-BBC2-85E6F197491C}" type="presParOf" srcId="{5FB75FAD-B4FE-4D33-9541-524E6796E253}" destId="{913ED80F-749A-4D6D-9FF6-2B22F5135659}" srcOrd="2" destOrd="0" presId="urn:microsoft.com/office/officeart/2005/8/layout/lProcess2"/>
    <dgm:cxn modelId="{B5FFDB5E-670D-47C3-8513-C7F6E17FF924}" type="presParOf" srcId="{5FB75FAD-B4FE-4D33-9541-524E6796E253}" destId="{A2F79252-3966-420C-8452-536A25317A4E}" srcOrd="3" destOrd="0" presId="urn:microsoft.com/office/officeart/2005/8/layout/lProcess2"/>
    <dgm:cxn modelId="{16208439-5349-4012-A1D6-9CEFF51B4101}" type="presParOf" srcId="{5FB75FAD-B4FE-4D33-9541-524E6796E253}" destId="{DAF08508-6895-4B5B-8F0A-4D58A2121B51}" srcOrd="4" destOrd="0" presId="urn:microsoft.com/office/officeart/2005/8/layout/lProcess2"/>
    <dgm:cxn modelId="{DE02A4E7-C0A3-495F-BF5B-52B80B0AC5C9}" type="presParOf" srcId="{5FB75FAD-B4FE-4D33-9541-524E6796E253}" destId="{2A51B021-88F1-49AA-BBAD-61F3A9A70CEA}" srcOrd="5" destOrd="0" presId="urn:microsoft.com/office/officeart/2005/8/layout/lProcess2"/>
    <dgm:cxn modelId="{771E05C6-30DB-4D04-B3C1-42257702848C}" type="presParOf" srcId="{5FB75FAD-B4FE-4D33-9541-524E6796E253}" destId="{4371CDD7-7773-4581-8778-4347B99DE241}" srcOrd="6" destOrd="0" presId="urn:microsoft.com/office/officeart/2005/8/layout/lProcess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9FF93-CDFA-464A-A75F-C45C1317BB84}">
      <dsp:nvSpPr>
        <dsp:cNvPr id="0" name=""/>
        <dsp:cNvSpPr/>
      </dsp:nvSpPr>
      <dsp:spPr>
        <a:xfrm>
          <a:off x="0" y="0"/>
          <a:ext cx="1736783" cy="354808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Wants</a:t>
          </a:r>
          <a:endParaRPr lang="en-US" sz="1600" kern="1200" dirty="0"/>
        </a:p>
      </dsp:txBody>
      <dsp:txXfrm>
        <a:off x="0" y="0"/>
        <a:ext cx="1736783" cy="1064424"/>
      </dsp:txXfrm>
    </dsp:sp>
    <dsp:sp modelId="{103CEA5E-5250-4639-9E00-38A3A72ED0AE}">
      <dsp:nvSpPr>
        <dsp:cNvPr id="0" name=""/>
        <dsp:cNvSpPr/>
      </dsp:nvSpPr>
      <dsp:spPr>
        <a:xfrm>
          <a:off x="174346" y="1064727"/>
          <a:ext cx="1389426" cy="697055"/>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Easy Access</a:t>
          </a:r>
          <a:endParaRPr lang="en-US" sz="1050" kern="1200" baseline="0" dirty="0">
            <a:solidFill>
              <a:schemeClr val="bg2"/>
            </a:solidFill>
          </a:endParaRPr>
        </a:p>
      </dsp:txBody>
      <dsp:txXfrm>
        <a:off x="194762" y="1085143"/>
        <a:ext cx="1348594" cy="656223"/>
      </dsp:txXfrm>
    </dsp:sp>
    <dsp:sp modelId="{F9442A7B-D862-45EF-AD5E-9A485DD285DC}">
      <dsp:nvSpPr>
        <dsp:cNvPr id="0" name=""/>
        <dsp:cNvSpPr/>
      </dsp:nvSpPr>
      <dsp:spPr>
        <a:xfrm>
          <a:off x="174346" y="1869022"/>
          <a:ext cx="1389426" cy="697055"/>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Simplicity</a:t>
          </a:r>
          <a:endParaRPr lang="en-US" sz="1050" kern="1200" baseline="0" dirty="0">
            <a:solidFill>
              <a:schemeClr val="bg2"/>
            </a:solidFill>
          </a:endParaRPr>
        </a:p>
      </dsp:txBody>
      <dsp:txXfrm>
        <a:off x="194762" y="1889438"/>
        <a:ext cx="1348594" cy="656223"/>
      </dsp:txXfrm>
    </dsp:sp>
    <dsp:sp modelId="{115FDD17-3BBD-40F9-A7DF-15CABE7FE409}">
      <dsp:nvSpPr>
        <dsp:cNvPr id="0" name=""/>
        <dsp:cNvSpPr/>
      </dsp:nvSpPr>
      <dsp:spPr>
        <a:xfrm>
          <a:off x="174346" y="2673317"/>
          <a:ext cx="1389426" cy="697055"/>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Single System</a:t>
          </a:r>
          <a:endParaRPr lang="en-US" sz="1050" kern="1200" baseline="0" dirty="0">
            <a:solidFill>
              <a:schemeClr val="bg2"/>
            </a:solidFill>
          </a:endParaRPr>
        </a:p>
      </dsp:txBody>
      <dsp:txXfrm>
        <a:off x="194762" y="2693733"/>
        <a:ext cx="1348594" cy="656223"/>
      </dsp:txXfrm>
    </dsp:sp>
    <dsp:sp modelId="{44F8A94C-ADB8-4FBD-8B5A-EE7E35D75EE7}">
      <dsp:nvSpPr>
        <dsp:cNvPr id="0" name=""/>
        <dsp:cNvSpPr/>
      </dsp:nvSpPr>
      <dsp:spPr>
        <a:xfrm>
          <a:off x="1867710" y="0"/>
          <a:ext cx="1736783" cy="354808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Fears</a:t>
          </a:r>
          <a:endParaRPr lang="en-US" sz="1600" kern="1200" dirty="0"/>
        </a:p>
      </dsp:txBody>
      <dsp:txXfrm>
        <a:off x="1867710" y="0"/>
        <a:ext cx="1736783" cy="1064424"/>
      </dsp:txXfrm>
    </dsp:sp>
    <dsp:sp modelId="{80619A5E-3149-4A6A-8CC9-E452CACC118D}">
      <dsp:nvSpPr>
        <dsp:cNvPr id="0" name=""/>
        <dsp:cNvSpPr/>
      </dsp:nvSpPr>
      <dsp:spPr>
        <a:xfrm>
          <a:off x="2041388" y="1064727"/>
          <a:ext cx="1389426" cy="697055"/>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Security Compliance</a:t>
          </a:r>
          <a:endParaRPr lang="en-US" sz="1050" kern="1200" baseline="0" dirty="0">
            <a:solidFill>
              <a:schemeClr val="bg2"/>
            </a:solidFill>
          </a:endParaRPr>
        </a:p>
      </dsp:txBody>
      <dsp:txXfrm>
        <a:off x="2061804" y="1085143"/>
        <a:ext cx="1348594" cy="656223"/>
      </dsp:txXfrm>
    </dsp:sp>
    <dsp:sp modelId="{000CFD3F-5AEB-4803-8AC3-658347500CC2}">
      <dsp:nvSpPr>
        <dsp:cNvPr id="0" name=""/>
        <dsp:cNvSpPr/>
      </dsp:nvSpPr>
      <dsp:spPr>
        <a:xfrm>
          <a:off x="2034510" y="1869022"/>
          <a:ext cx="1389426" cy="697055"/>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rPr>
            <a:t>Wasteful spending on software/hardware</a:t>
          </a:r>
        </a:p>
      </dsp:txBody>
      <dsp:txXfrm>
        <a:off x="2054926" y="1889438"/>
        <a:ext cx="1348594" cy="656223"/>
      </dsp:txXfrm>
    </dsp:sp>
    <dsp:sp modelId="{82A86771-1351-43E4-947B-A9F9C110E883}">
      <dsp:nvSpPr>
        <dsp:cNvPr id="0" name=""/>
        <dsp:cNvSpPr/>
      </dsp:nvSpPr>
      <dsp:spPr>
        <a:xfrm>
          <a:off x="2034510" y="2673317"/>
          <a:ext cx="1389426" cy="697055"/>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rPr>
            <a:t>Gaps in their environments</a:t>
          </a:r>
        </a:p>
      </dsp:txBody>
      <dsp:txXfrm>
        <a:off x="2054926" y="2693733"/>
        <a:ext cx="1348594" cy="656223"/>
      </dsp:txXfrm>
    </dsp:sp>
    <dsp:sp modelId="{EF468167-C67C-49C2-839A-C622F06CAB6F}">
      <dsp:nvSpPr>
        <dsp:cNvPr id="0" name=""/>
        <dsp:cNvSpPr/>
      </dsp:nvSpPr>
      <dsp:spPr>
        <a:xfrm>
          <a:off x="3734752" y="0"/>
          <a:ext cx="1736783" cy="354808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Needs</a:t>
          </a:r>
          <a:endParaRPr lang="en-US" sz="1600" kern="1200" dirty="0"/>
        </a:p>
      </dsp:txBody>
      <dsp:txXfrm>
        <a:off x="3734752" y="0"/>
        <a:ext cx="1736783" cy="1064424"/>
      </dsp:txXfrm>
    </dsp:sp>
    <dsp:sp modelId="{827D641A-6E1B-462B-82A1-481C9617923D}">
      <dsp:nvSpPr>
        <dsp:cNvPr id="0" name=""/>
        <dsp:cNvSpPr/>
      </dsp:nvSpPr>
      <dsp:spPr>
        <a:xfrm>
          <a:off x="3908430" y="1064727"/>
          <a:ext cx="1389426" cy="697055"/>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rPr>
            <a:t>Forecasting</a:t>
          </a:r>
        </a:p>
      </dsp:txBody>
      <dsp:txXfrm>
        <a:off x="3928846" y="1085143"/>
        <a:ext cx="1348594" cy="656223"/>
      </dsp:txXfrm>
    </dsp:sp>
    <dsp:sp modelId="{913ED80F-749A-4D6D-9FF6-2B22F5135659}">
      <dsp:nvSpPr>
        <dsp:cNvPr id="0" name=""/>
        <dsp:cNvSpPr/>
      </dsp:nvSpPr>
      <dsp:spPr>
        <a:xfrm>
          <a:off x="3908430" y="1869022"/>
          <a:ext cx="1389426" cy="697055"/>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Hardware Compliance</a:t>
          </a:r>
          <a:endParaRPr lang="en-US" sz="1050" kern="1200" baseline="0" dirty="0">
            <a:solidFill>
              <a:schemeClr val="bg2"/>
            </a:solidFill>
          </a:endParaRPr>
        </a:p>
      </dsp:txBody>
      <dsp:txXfrm>
        <a:off x="3928846" y="1889438"/>
        <a:ext cx="1348594" cy="656223"/>
      </dsp:txXfrm>
    </dsp:sp>
    <dsp:sp modelId="{DAF08508-6895-4B5B-8F0A-4D58A2121B51}">
      <dsp:nvSpPr>
        <dsp:cNvPr id="0" name=""/>
        <dsp:cNvSpPr/>
      </dsp:nvSpPr>
      <dsp:spPr>
        <a:xfrm>
          <a:off x="3908430" y="2673317"/>
          <a:ext cx="1389426" cy="697055"/>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Software Inventory</a:t>
          </a:r>
          <a:endParaRPr lang="en-US" sz="1050" kern="1200" baseline="0" dirty="0">
            <a:solidFill>
              <a:schemeClr val="bg2"/>
            </a:solidFill>
          </a:endParaRPr>
        </a:p>
      </dsp:txBody>
      <dsp:txXfrm>
        <a:off x="3928846" y="2693733"/>
        <a:ext cx="1348594" cy="6562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C9FF93-CDFA-464A-A75F-C45C1317BB84}">
      <dsp:nvSpPr>
        <dsp:cNvPr id="0" name=""/>
        <dsp:cNvSpPr/>
      </dsp:nvSpPr>
      <dsp:spPr>
        <a:xfrm>
          <a:off x="667" y="0"/>
          <a:ext cx="1736783" cy="354854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Benefits</a:t>
          </a:r>
          <a:endParaRPr lang="en-US" sz="1600" kern="1200" dirty="0"/>
        </a:p>
      </dsp:txBody>
      <dsp:txXfrm>
        <a:off x="667" y="0"/>
        <a:ext cx="1736783" cy="1064562"/>
      </dsp:txXfrm>
    </dsp:sp>
    <dsp:sp modelId="{103CEA5E-5250-4639-9E00-38A3A72ED0AE}">
      <dsp:nvSpPr>
        <dsp:cNvPr id="0" name=""/>
        <dsp:cNvSpPr/>
      </dsp:nvSpPr>
      <dsp:spPr>
        <a:xfrm>
          <a:off x="174346" y="1064865"/>
          <a:ext cx="1389426" cy="6971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Simple</a:t>
          </a:r>
          <a:endParaRPr lang="en-US" sz="1050" kern="1200" baseline="0" dirty="0">
            <a:solidFill>
              <a:schemeClr val="bg2"/>
            </a:solidFill>
          </a:endParaRPr>
        </a:p>
      </dsp:txBody>
      <dsp:txXfrm>
        <a:off x="194765" y="1085284"/>
        <a:ext cx="1348588" cy="656308"/>
      </dsp:txXfrm>
    </dsp:sp>
    <dsp:sp modelId="{F9442A7B-D862-45EF-AD5E-9A485DD285DC}">
      <dsp:nvSpPr>
        <dsp:cNvPr id="0" name=""/>
        <dsp:cNvSpPr/>
      </dsp:nvSpPr>
      <dsp:spPr>
        <a:xfrm>
          <a:off x="174346" y="1869264"/>
          <a:ext cx="1389426" cy="6971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Single location</a:t>
          </a:r>
          <a:endParaRPr lang="en-US" sz="1050" kern="1200" baseline="0" dirty="0">
            <a:solidFill>
              <a:schemeClr val="bg2"/>
            </a:solidFill>
          </a:endParaRPr>
        </a:p>
      </dsp:txBody>
      <dsp:txXfrm>
        <a:off x="194765" y="1889683"/>
        <a:ext cx="1348588" cy="656308"/>
      </dsp:txXfrm>
    </dsp:sp>
    <dsp:sp modelId="{115FDD17-3BBD-40F9-A7DF-15CABE7FE409}">
      <dsp:nvSpPr>
        <dsp:cNvPr id="0" name=""/>
        <dsp:cNvSpPr/>
      </dsp:nvSpPr>
      <dsp:spPr>
        <a:xfrm>
          <a:off x="174346" y="2673663"/>
          <a:ext cx="1389426" cy="6971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Ease of learning</a:t>
          </a:r>
          <a:endParaRPr lang="en-US" sz="1050" kern="1200" baseline="0" dirty="0">
            <a:solidFill>
              <a:schemeClr val="bg2"/>
            </a:solidFill>
          </a:endParaRPr>
        </a:p>
      </dsp:txBody>
      <dsp:txXfrm>
        <a:off x="194765" y="2694082"/>
        <a:ext cx="1348588" cy="656308"/>
      </dsp:txXfrm>
    </dsp:sp>
    <dsp:sp modelId="{44F8A94C-ADB8-4FBD-8B5A-EE7E35D75EE7}">
      <dsp:nvSpPr>
        <dsp:cNvPr id="0" name=""/>
        <dsp:cNvSpPr/>
      </dsp:nvSpPr>
      <dsp:spPr>
        <a:xfrm>
          <a:off x="1867710" y="0"/>
          <a:ext cx="1736783" cy="354854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Experience</a:t>
          </a:r>
          <a:endParaRPr lang="en-US" sz="1600" kern="1200" dirty="0"/>
        </a:p>
      </dsp:txBody>
      <dsp:txXfrm>
        <a:off x="1867710" y="0"/>
        <a:ext cx="1736783" cy="1064562"/>
      </dsp:txXfrm>
    </dsp:sp>
    <dsp:sp modelId="{80619A5E-3149-4A6A-8CC9-E452CACC118D}">
      <dsp:nvSpPr>
        <dsp:cNvPr id="0" name=""/>
        <dsp:cNvSpPr/>
      </dsp:nvSpPr>
      <dsp:spPr>
        <a:xfrm>
          <a:off x="2041388" y="1064865"/>
          <a:ext cx="1389426" cy="6971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User Experience</a:t>
          </a:r>
          <a:endParaRPr lang="en-US" sz="1050" kern="1200" baseline="0" dirty="0">
            <a:solidFill>
              <a:schemeClr val="bg2"/>
            </a:solidFill>
          </a:endParaRPr>
        </a:p>
      </dsp:txBody>
      <dsp:txXfrm>
        <a:off x="2061807" y="1085284"/>
        <a:ext cx="1348588" cy="656308"/>
      </dsp:txXfrm>
    </dsp:sp>
    <dsp:sp modelId="{000CFD3F-5AEB-4803-8AC3-658347500CC2}">
      <dsp:nvSpPr>
        <dsp:cNvPr id="0" name=""/>
        <dsp:cNvSpPr/>
      </dsp:nvSpPr>
      <dsp:spPr>
        <a:xfrm>
          <a:off x="2041388" y="1869264"/>
          <a:ext cx="1389426" cy="6971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Forecasting</a:t>
          </a:r>
          <a:endParaRPr lang="en-US" sz="1050" kern="1200" baseline="0" dirty="0">
            <a:solidFill>
              <a:schemeClr val="bg2"/>
            </a:solidFill>
          </a:endParaRPr>
        </a:p>
      </dsp:txBody>
      <dsp:txXfrm>
        <a:off x="2061807" y="1889683"/>
        <a:ext cx="1348588" cy="656308"/>
      </dsp:txXfrm>
    </dsp:sp>
    <dsp:sp modelId="{3596C622-89ED-46BB-88ED-FCBB6585C138}">
      <dsp:nvSpPr>
        <dsp:cNvPr id="0" name=""/>
        <dsp:cNvSpPr/>
      </dsp:nvSpPr>
      <dsp:spPr>
        <a:xfrm>
          <a:off x="2041388" y="2673663"/>
          <a:ext cx="1389426" cy="6971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rPr>
            <a:t>Customization</a:t>
          </a:r>
        </a:p>
      </dsp:txBody>
      <dsp:txXfrm>
        <a:off x="2061807" y="2694082"/>
        <a:ext cx="1348588" cy="656308"/>
      </dsp:txXfrm>
    </dsp:sp>
    <dsp:sp modelId="{EF468167-C67C-49C2-839A-C622F06CAB6F}">
      <dsp:nvSpPr>
        <dsp:cNvPr id="0" name=""/>
        <dsp:cNvSpPr/>
      </dsp:nvSpPr>
      <dsp:spPr>
        <a:xfrm>
          <a:off x="3734752" y="0"/>
          <a:ext cx="1736783" cy="3548540"/>
        </a:xfrm>
        <a:prstGeom prst="roundRect">
          <a:avLst>
            <a:gd name="adj" fmla="val 10000"/>
          </a:avLst>
        </a:prstGeom>
        <a:solidFill>
          <a:schemeClr val="bg2"/>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2"/>
              </a:solidFill>
              <a:cs typeface="Arial" panose="020B0604020202020204" pitchFamily="34" charset="0"/>
            </a:rPr>
            <a:t>Features</a:t>
          </a:r>
          <a:endParaRPr lang="en-US" sz="1600" kern="1200" dirty="0"/>
        </a:p>
      </dsp:txBody>
      <dsp:txXfrm>
        <a:off x="3734752" y="0"/>
        <a:ext cx="1736783" cy="1064562"/>
      </dsp:txXfrm>
    </dsp:sp>
    <dsp:sp modelId="{827D641A-6E1B-462B-82A1-481C9617923D}">
      <dsp:nvSpPr>
        <dsp:cNvPr id="0" name=""/>
        <dsp:cNvSpPr/>
      </dsp:nvSpPr>
      <dsp:spPr>
        <a:xfrm>
          <a:off x="3908430" y="1064648"/>
          <a:ext cx="1389426" cy="5169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dirty="0">
              <a:solidFill>
                <a:schemeClr val="bg2"/>
              </a:solidFill>
            </a:rPr>
            <a:t>Software Usage Review</a:t>
          </a:r>
        </a:p>
      </dsp:txBody>
      <dsp:txXfrm>
        <a:off x="3923571" y="1079789"/>
        <a:ext cx="1359144" cy="486664"/>
      </dsp:txXfrm>
    </dsp:sp>
    <dsp:sp modelId="{913ED80F-749A-4D6D-9FF6-2B22F5135659}">
      <dsp:nvSpPr>
        <dsp:cNvPr id="0" name=""/>
        <dsp:cNvSpPr/>
      </dsp:nvSpPr>
      <dsp:spPr>
        <a:xfrm>
          <a:off x="3908430" y="1661125"/>
          <a:ext cx="1389426" cy="5169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Patch Compliance</a:t>
          </a:r>
          <a:endParaRPr lang="en-US" sz="1050" kern="1200" baseline="0" dirty="0">
            <a:solidFill>
              <a:schemeClr val="bg2"/>
            </a:solidFill>
          </a:endParaRPr>
        </a:p>
      </dsp:txBody>
      <dsp:txXfrm>
        <a:off x="3923571" y="1676266"/>
        <a:ext cx="1359144" cy="486664"/>
      </dsp:txXfrm>
    </dsp:sp>
    <dsp:sp modelId="{DAF08508-6895-4B5B-8F0A-4D58A2121B51}">
      <dsp:nvSpPr>
        <dsp:cNvPr id="0" name=""/>
        <dsp:cNvSpPr/>
      </dsp:nvSpPr>
      <dsp:spPr>
        <a:xfrm>
          <a:off x="3908430" y="2257602"/>
          <a:ext cx="1389426" cy="5169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cs typeface="Arial" panose="020B0604020202020204" pitchFamily="34" charset="0"/>
            </a:rPr>
            <a:t>Application Deployment Summary</a:t>
          </a:r>
          <a:endParaRPr lang="en-US" sz="1050" kern="1200" baseline="0" dirty="0">
            <a:solidFill>
              <a:schemeClr val="bg2"/>
            </a:solidFill>
          </a:endParaRPr>
        </a:p>
      </dsp:txBody>
      <dsp:txXfrm>
        <a:off x="3923571" y="2272743"/>
        <a:ext cx="1359144" cy="486664"/>
      </dsp:txXfrm>
    </dsp:sp>
    <dsp:sp modelId="{4371CDD7-7773-4581-8778-4347B99DE241}">
      <dsp:nvSpPr>
        <dsp:cNvPr id="0" name=""/>
        <dsp:cNvSpPr/>
      </dsp:nvSpPr>
      <dsp:spPr>
        <a:xfrm>
          <a:off x="3908430" y="2854079"/>
          <a:ext cx="1389426" cy="516946"/>
        </a:xfrm>
        <a:prstGeom prst="roundRect">
          <a:avLst>
            <a:gd name="adj" fmla="val 10000"/>
          </a:avLst>
        </a:prstGeom>
        <a:solidFill>
          <a:schemeClr val="tx1"/>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66725">
            <a:lnSpc>
              <a:spcPct val="90000"/>
            </a:lnSpc>
            <a:spcBef>
              <a:spcPct val="0"/>
            </a:spcBef>
            <a:spcAft>
              <a:spcPct val="35000"/>
            </a:spcAft>
            <a:buNone/>
          </a:pPr>
          <a:r>
            <a:rPr lang="en-US" sz="1050" kern="1200" baseline="0" dirty="0">
              <a:solidFill>
                <a:schemeClr val="bg2"/>
              </a:solidFill>
            </a:rPr>
            <a:t>Hardware Compliance</a:t>
          </a:r>
        </a:p>
      </dsp:txBody>
      <dsp:txXfrm>
        <a:off x="3923571" y="2869220"/>
        <a:ext cx="1359144" cy="486664"/>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9/25/2020 10:39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9/25/2020 10:39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102956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654501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67017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2083645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754720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734677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10:41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184513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10:49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899660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9/25/2020 10:39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41730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78586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592886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704141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9/25/2020 10:39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538062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71990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10:58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83069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9/25/2020 10:39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1774828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E717865C-D3D8-46A5-9168-EC2C55147ED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2D96457C-1416-400D-9400-BB41A4DB32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F9A7CF8A-30D6-48AA-AAA3-9F874DD7018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EF611E5D-50E2-478F-8A1D-7D2ACFE3487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image" Target="../media/image1.emf"/><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ttnovitsch/MECM/wiki/MECM-Administrator-Dashboard" TargetMode="External"/><Relationship Id="rId2" Type="http://schemas.openxmlformats.org/officeDocument/2006/relationships/notesSlide" Target="../notesSlides/notesSlide15.xml"/><Relationship Id="rId1" Type="http://schemas.openxmlformats.org/officeDocument/2006/relationships/slideLayout" Target="../slideLayouts/slideLayout43.xml"/><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39.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39.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6.xml"/><Relationship Id="rId16" Type="http://schemas.openxmlformats.org/officeDocument/2006/relationships/diagramColors" Target="../diagrams/colors3.xml"/><Relationship Id="rId1" Type="http://schemas.openxmlformats.org/officeDocument/2006/relationships/slideLayout" Target="../slideLayouts/slideLayout4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1.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008" y="2697172"/>
            <a:ext cx="4929668" cy="1661993"/>
          </a:xfrm>
        </p:spPr>
        <p:txBody>
          <a:bodyPr/>
          <a:lstStyle/>
          <a:p>
            <a:r>
              <a:rPr lang="en-US" sz="3600" dirty="0">
                <a:solidFill>
                  <a:schemeClr val="tx1"/>
                </a:solidFill>
              </a:rPr>
              <a:t>Microsoft Endpoint Configuration Manager Dashboard</a:t>
            </a:r>
            <a:endParaRPr lang="en-US" dirty="0"/>
          </a:p>
        </p:txBody>
      </p:sp>
    </p:spTree>
    <p:extLst>
      <p:ext uri="{BB962C8B-B14F-4D97-AF65-F5344CB8AC3E}">
        <p14:creationId xmlns:p14="http://schemas.microsoft.com/office/powerpoint/2010/main" val="34772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6FDC985-6B04-479A-B1D7-DE9165CE07A7}"/>
              </a:ext>
            </a:extLst>
          </p:cNvPr>
          <p:cNvSpPr>
            <a:spLocks noGrp="1"/>
          </p:cNvSpPr>
          <p:nvPr>
            <p:ph type="title"/>
          </p:nvPr>
        </p:nvSpPr>
        <p:spPr>
          <a:xfrm>
            <a:off x="588263" y="457200"/>
            <a:ext cx="11018520" cy="553998"/>
          </a:xfrm>
        </p:spPr>
        <p:txBody>
          <a:bodyPr vert="horz" wrap="square" lIns="0" tIns="0" rIns="0" bIns="0" rtlCol="0" anchor="t">
            <a:normAutofit/>
          </a:bodyPr>
          <a:lstStyle/>
          <a:p>
            <a:pPr lvl="0"/>
            <a:r>
              <a:rPr lang="en-US" b="0" kern="1200" cap="none" spc="-50" baseline="0" dirty="0">
                <a:ln w="3175">
                  <a:noFill/>
                </a:ln>
                <a:effectLst/>
                <a:latin typeface="+mj-lt"/>
                <a:ea typeface="+mn-ea"/>
                <a:cs typeface="Segoe UI" pitchFamily="34" charset="0"/>
              </a:rPr>
              <a:t>Software Inventory</a:t>
            </a:r>
          </a:p>
        </p:txBody>
      </p:sp>
      <p:sp>
        <p:nvSpPr>
          <p:cNvPr id="6" name="Content Placeholder 3">
            <a:extLst>
              <a:ext uri="{FF2B5EF4-FFF2-40B4-BE49-F238E27FC236}">
                <a16:creationId xmlns:a16="http://schemas.microsoft.com/office/drawing/2014/main" id="{3FBAC2D1-C96E-44B8-890C-165E9BBF9572}"/>
              </a:ext>
            </a:extLst>
          </p:cNvPr>
          <p:cNvSpPr txBox="1">
            <a:spLocks/>
          </p:cNvSpPr>
          <p:nvPr/>
        </p:nvSpPr>
        <p:spPr>
          <a:xfrm>
            <a:off x="8457105" y="1641524"/>
            <a:ext cx="3494088" cy="4251325"/>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kern="1200" spc="0" baseline="0" dirty="0">
                <a:latin typeface="+mn-lt"/>
                <a:ea typeface="+mn-ea"/>
                <a:cs typeface="Segoe UI" panose="020B0502040204020203" pitchFamily="34" charset="0"/>
              </a:rPr>
              <a:t>Review software that was detected on your systems</a:t>
            </a:r>
          </a:p>
          <a:p>
            <a:pPr marL="0" indent="0">
              <a:buNone/>
            </a:pPr>
            <a:endParaRPr lang="en-US" sz="2000" kern="1200" spc="0" baseline="0" dirty="0">
              <a:latin typeface="+mn-lt"/>
              <a:ea typeface="+mn-ea"/>
              <a:cs typeface="Segoe UI" panose="020B0502040204020203" pitchFamily="34" charset="0"/>
            </a:endParaRPr>
          </a:p>
          <a:p>
            <a:pPr marL="0" indent="0">
              <a:buNone/>
            </a:pPr>
            <a:r>
              <a:rPr lang="en-US" sz="2000" kern="1200" spc="0" baseline="0" dirty="0">
                <a:latin typeface="+mn-lt"/>
                <a:ea typeface="+mn-ea"/>
                <a:cs typeface="Segoe UI" panose="020B0502040204020203" pitchFamily="34" charset="0"/>
              </a:rPr>
              <a:t>Build AppLocker allow and deny lists off corporate policies</a:t>
            </a:r>
          </a:p>
          <a:p>
            <a:pPr marL="0" indent="0">
              <a:buNone/>
            </a:pPr>
            <a:endParaRPr lang="en-US" sz="2000" kern="1200" spc="0" baseline="0" dirty="0">
              <a:latin typeface="+mn-lt"/>
              <a:ea typeface="+mn-ea"/>
              <a:cs typeface="Segoe UI" panose="020B0502040204020203" pitchFamily="34" charset="0"/>
            </a:endParaRPr>
          </a:p>
          <a:p>
            <a:pPr marL="0" indent="0">
              <a:buNone/>
            </a:pPr>
            <a:r>
              <a:rPr lang="en-US" sz="2000" kern="1200" spc="0" baseline="0" dirty="0">
                <a:latin typeface="+mn-lt"/>
                <a:ea typeface="+mn-ea"/>
                <a:cs typeface="Segoe UI" panose="020B0502040204020203" pitchFamily="34" charset="0"/>
              </a:rPr>
              <a:t>Detect outdated software that needs to be replaced or upgrade</a:t>
            </a:r>
          </a:p>
        </p:txBody>
      </p:sp>
      <p:pic>
        <p:nvPicPr>
          <p:cNvPr id="10" name="Picture 9">
            <a:extLst>
              <a:ext uri="{FF2B5EF4-FFF2-40B4-BE49-F238E27FC236}">
                <a16:creationId xmlns:a16="http://schemas.microsoft.com/office/drawing/2014/main" id="{E5DCEAA9-2876-41C9-842F-5536E5F10739}"/>
              </a:ext>
            </a:extLst>
          </p:cNvPr>
          <p:cNvPicPr>
            <a:picLocks noChangeAspect="1"/>
          </p:cNvPicPr>
          <p:nvPr/>
        </p:nvPicPr>
        <p:blipFill>
          <a:blip r:embed="rId3"/>
          <a:stretch>
            <a:fillRect/>
          </a:stretch>
        </p:blipFill>
        <p:spPr>
          <a:xfrm>
            <a:off x="588263" y="1641524"/>
            <a:ext cx="7253288" cy="4079974"/>
          </a:xfrm>
          <a:prstGeom prst="rect">
            <a:avLst/>
          </a:prstGeom>
          <a:noFill/>
        </p:spPr>
      </p:pic>
    </p:spTree>
    <p:extLst>
      <p:ext uri="{BB962C8B-B14F-4D97-AF65-F5344CB8AC3E}">
        <p14:creationId xmlns:p14="http://schemas.microsoft.com/office/powerpoint/2010/main" val="5579217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B9FA7FC0-B27A-4C3D-9804-2DC39BE35FF5}"/>
              </a:ext>
            </a:extLst>
          </p:cNvPr>
          <p:cNvSpPr>
            <a:spLocks noGrp="1"/>
          </p:cNvSpPr>
          <p:nvPr>
            <p:ph type="title"/>
          </p:nvPr>
        </p:nvSpPr>
        <p:spPr>
          <a:xfrm>
            <a:off x="588263" y="457200"/>
            <a:ext cx="11018520" cy="553998"/>
          </a:xfrm>
        </p:spPr>
        <p:txBody>
          <a:bodyPr vert="horz" wrap="square" lIns="0" tIns="0" rIns="0" bIns="0" rtlCol="0" anchor="t">
            <a:normAutofit/>
          </a:bodyPr>
          <a:lstStyle/>
          <a:p>
            <a:pPr lvl="0"/>
            <a:r>
              <a:rPr lang="en-US" b="0" kern="1200" cap="none" spc="-50" baseline="0" dirty="0">
                <a:ln w="3175">
                  <a:noFill/>
                </a:ln>
                <a:effectLst/>
                <a:latin typeface="+mj-lt"/>
                <a:ea typeface="+mn-ea"/>
                <a:cs typeface="Segoe UI" pitchFamily="34" charset="0"/>
              </a:rPr>
              <a:t>Software Usage</a:t>
            </a:r>
          </a:p>
        </p:txBody>
      </p:sp>
      <p:sp>
        <p:nvSpPr>
          <p:cNvPr id="11" name="Content Placeholder 3">
            <a:extLst>
              <a:ext uri="{FF2B5EF4-FFF2-40B4-BE49-F238E27FC236}">
                <a16:creationId xmlns:a16="http://schemas.microsoft.com/office/drawing/2014/main" id="{676E1F56-1C8F-4A09-BCCC-CD6BBA2B3E4D}"/>
              </a:ext>
            </a:extLst>
          </p:cNvPr>
          <p:cNvSpPr txBox="1">
            <a:spLocks/>
          </p:cNvSpPr>
          <p:nvPr/>
        </p:nvSpPr>
        <p:spPr>
          <a:xfrm>
            <a:off x="582612" y="1812876"/>
            <a:ext cx="3494088" cy="4251325"/>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kern="1200" spc="0" baseline="0" dirty="0">
                <a:latin typeface="+mn-lt"/>
                <a:ea typeface="+mn-ea"/>
                <a:cs typeface="Segoe UI" panose="020B0502040204020203" pitchFamily="34" charset="0"/>
              </a:rPr>
              <a:t>Detect software that is used on your endpoints and the account running it</a:t>
            </a:r>
          </a:p>
          <a:p>
            <a:pPr marL="0" indent="0">
              <a:buNone/>
            </a:pPr>
            <a:endParaRPr lang="en-US" sz="2000" kern="1200" spc="0" baseline="0" dirty="0">
              <a:latin typeface="+mn-lt"/>
              <a:ea typeface="+mn-ea"/>
              <a:cs typeface="Segoe UI" panose="020B0502040204020203" pitchFamily="34" charset="0"/>
            </a:endParaRPr>
          </a:p>
          <a:p>
            <a:pPr marL="0" indent="0">
              <a:buNone/>
            </a:pPr>
            <a:r>
              <a:rPr lang="en-US" sz="2000" kern="1200" spc="0" baseline="0" dirty="0">
                <a:latin typeface="+mn-lt"/>
                <a:ea typeface="+mn-ea"/>
                <a:cs typeface="Segoe UI" panose="020B0502040204020203" pitchFamily="34" charset="0"/>
              </a:rPr>
              <a:t>Compare to your licensing system for annual true-up</a:t>
            </a:r>
          </a:p>
          <a:p>
            <a:pPr marL="0" indent="0">
              <a:buNone/>
            </a:pPr>
            <a:endParaRPr lang="en-US" sz="2000" kern="1200" spc="0" baseline="0" dirty="0">
              <a:latin typeface="+mn-lt"/>
              <a:ea typeface="+mn-ea"/>
              <a:cs typeface="Segoe UI" panose="020B0502040204020203" pitchFamily="34" charset="0"/>
            </a:endParaRPr>
          </a:p>
          <a:p>
            <a:pPr marL="0" indent="0">
              <a:buNone/>
            </a:pPr>
            <a:r>
              <a:rPr lang="en-US" sz="2000" kern="1200" spc="0" baseline="0" dirty="0">
                <a:latin typeface="+mn-lt"/>
                <a:ea typeface="+mn-ea"/>
                <a:cs typeface="Segoe UI" panose="020B0502040204020203" pitchFamily="34" charset="0"/>
              </a:rPr>
              <a:t>Review service accounts running software on servers</a:t>
            </a:r>
          </a:p>
        </p:txBody>
      </p:sp>
      <p:pic>
        <p:nvPicPr>
          <p:cNvPr id="12" name="Picture 11">
            <a:extLst>
              <a:ext uri="{FF2B5EF4-FFF2-40B4-BE49-F238E27FC236}">
                <a16:creationId xmlns:a16="http://schemas.microsoft.com/office/drawing/2014/main" id="{E8B02CDC-CC8E-4B18-A8A2-A95281869757}"/>
              </a:ext>
            </a:extLst>
          </p:cNvPr>
          <p:cNvPicPr>
            <a:picLocks noChangeAspect="1"/>
          </p:cNvPicPr>
          <p:nvPr/>
        </p:nvPicPr>
        <p:blipFill>
          <a:blip r:embed="rId3"/>
          <a:stretch>
            <a:fillRect/>
          </a:stretch>
        </p:blipFill>
        <p:spPr>
          <a:xfrm>
            <a:off x="4604197" y="1812876"/>
            <a:ext cx="7253288" cy="4079974"/>
          </a:xfrm>
          <a:prstGeom prst="rect">
            <a:avLst/>
          </a:prstGeom>
          <a:noFill/>
        </p:spPr>
      </p:pic>
    </p:spTree>
    <p:extLst>
      <p:ext uri="{BB962C8B-B14F-4D97-AF65-F5344CB8AC3E}">
        <p14:creationId xmlns:p14="http://schemas.microsoft.com/office/powerpoint/2010/main" val="18430025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17F74631-EAD0-416E-BB07-B32AAB9B8169}"/>
              </a:ext>
            </a:extLst>
          </p:cNvPr>
          <p:cNvSpPr>
            <a:spLocks noGrp="1"/>
          </p:cNvSpPr>
          <p:nvPr>
            <p:ph type="title"/>
          </p:nvPr>
        </p:nvSpPr>
        <p:spPr>
          <a:xfrm>
            <a:off x="588263" y="457200"/>
            <a:ext cx="11018520" cy="553998"/>
          </a:xfrm>
        </p:spPr>
        <p:txBody>
          <a:bodyPr vert="horz" wrap="square" lIns="0" tIns="0" rIns="0" bIns="0" rtlCol="0" anchor="t">
            <a:normAutofit/>
          </a:bodyPr>
          <a:lstStyle/>
          <a:p>
            <a:pPr lvl="0"/>
            <a:r>
              <a:rPr lang="en-US" b="0" kern="1200" cap="none" spc="-50" baseline="0" dirty="0">
                <a:ln w="3175">
                  <a:noFill/>
                </a:ln>
                <a:effectLst/>
                <a:latin typeface="+mj-lt"/>
                <a:ea typeface="+mn-ea"/>
                <a:cs typeface="Segoe UI" pitchFamily="34" charset="0"/>
              </a:rPr>
              <a:t>Hardware Inventory</a:t>
            </a:r>
          </a:p>
        </p:txBody>
      </p:sp>
      <p:sp>
        <p:nvSpPr>
          <p:cNvPr id="8" name="Content Placeholder 3">
            <a:extLst>
              <a:ext uri="{FF2B5EF4-FFF2-40B4-BE49-F238E27FC236}">
                <a16:creationId xmlns:a16="http://schemas.microsoft.com/office/drawing/2014/main" id="{BF715158-C156-46A0-9E5D-472831AB005D}"/>
              </a:ext>
            </a:extLst>
          </p:cNvPr>
          <p:cNvSpPr txBox="1">
            <a:spLocks/>
          </p:cNvSpPr>
          <p:nvPr/>
        </p:nvSpPr>
        <p:spPr>
          <a:xfrm>
            <a:off x="8109649" y="1866793"/>
            <a:ext cx="3494088" cy="4251325"/>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kern="1200" spc="0" baseline="0" dirty="0">
                <a:latin typeface="+mn-lt"/>
                <a:ea typeface="+mn-ea"/>
                <a:cs typeface="Segoe UI" panose="020B0502040204020203" pitchFamily="34" charset="0"/>
              </a:rPr>
              <a:t>Plan for hardware refresh cycles with what is deployed in your corporation</a:t>
            </a:r>
          </a:p>
          <a:p>
            <a:pPr marL="0" indent="0">
              <a:buNone/>
            </a:pPr>
            <a:endParaRPr lang="en-US" sz="2000" kern="1200" spc="0" baseline="0" dirty="0">
              <a:latin typeface="+mn-lt"/>
              <a:ea typeface="+mn-ea"/>
              <a:cs typeface="Segoe UI" panose="020B0502040204020203" pitchFamily="34" charset="0"/>
            </a:endParaRPr>
          </a:p>
          <a:p>
            <a:pPr marL="0" indent="0">
              <a:buNone/>
            </a:pPr>
            <a:r>
              <a:rPr lang="en-US" sz="2000" kern="1200" spc="0" baseline="0" dirty="0">
                <a:latin typeface="+mn-lt"/>
                <a:ea typeface="+mn-ea"/>
                <a:cs typeface="Segoe UI" panose="020B0502040204020203" pitchFamily="34" charset="0"/>
              </a:rPr>
              <a:t>Determine hardware upgrades for system with count</a:t>
            </a:r>
          </a:p>
          <a:p>
            <a:pPr marL="0" indent="0">
              <a:buNone/>
            </a:pPr>
            <a:endParaRPr lang="en-US" sz="2000" kern="1200" spc="0" baseline="0" dirty="0">
              <a:latin typeface="+mn-lt"/>
              <a:ea typeface="+mn-ea"/>
              <a:cs typeface="Segoe UI" panose="020B0502040204020203" pitchFamily="34" charset="0"/>
            </a:endParaRPr>
          </a:p>
          <a:p>
            <a:pPr marL="0" indent="0">
              <a:buNone/>
            </a:pPr>
            <a:r>
              <a:rPr lang="en-US" sz="2000" kern="1200" spc="0" baseline="0" dirty="0">
                <a:latin typeface="+mn-lt"/>
                <a:ea typeface="+mn-ea"/>
                <a:cs typeface="Segoe UI" panose="020B0502040204020203" pitchFamily="34" charset="0"/>
              </a:rPr>
              <a:t>Detect USB storage media attached to systems</a:t>
            </a:r>
          </a:p>
          <a:p>
            <a:pPr marL="0" indent="0">
              <a:buNone/>
            </a:pPr>
            <a:endParaRPr lang="en-US" sz="2000" kern="1200" spc="0" baseline="0" dirty="0">
              <a:latin typeface="+mn-lt"/>
              <a:ea typeface="+mn-ea"/>
              <a:cs typeface="Segoe UI" panose="020B0502040204020203" pitchFamily="34" charset="0"/>
            </a:endParaRPr>
          </a:p>
          <a:p>
            <a:pPr marL="0" indent="0">
              <a:buNone/>
            </a:pPr>
            <a:endParaRPr lang="en-US" sz="2000" kern="1200" spc="0" baseline="0" dirty="0">
              <a:latin typeface="+mn-lt"/>
              <a:ea typeface="+mn-ea"/>
              <a:cs typeface="Segoe UI" panose="020B0502040204020203" pitchFamily="34" charset="0"/>
            </a:endParaRPr>
          </a:p>
        </p:txBody>
      </p:sp>
      <p:pic>
        <p:nvPicPr>
          <p:cNvPr id="9" name="Picture 8">
            <a:extLst>
              <a:ext uri="{FF2B5EF4-FFF2-40B4-BE49-F238E27FC236}">
                <a16:creationId xmlns:a16="http://schemas.microsoft.com/office/drawing/2014/main" id="{960543E9-9B5F-4005-A802-1646D7F125CC}"/>
              </a:ext>
            </a:extLst>
          </p:cNvPr>
          <p:cNvPicPr>
            <a:picLocks noChangeAspect="1"/>
          </p:cNvPicPr>
          <p:nvPr/>
        </p:nvPicPr>
        <p:blipFill>
          <a:blip r:embed="rId3"/>
          <a:stretch>
            <a:fillRect/>
          </a:stretch>
        </p:blipFill>
        <p:spPr>
          <a:xfrm>
            <a:off x="588263" y="1866793"/>
            <a:ext cx="7253288" cy="4116241"/>
          </a:xfrm>
          <a:prstGeom prst="rect">
            <a:avLst/>
          </a:prstGeom>
          <a:noFill/>
        </p:spPr>
      </p:pic>
    </p:spTree>
    <p:extLst>
      <p:ext uri="{BB962C8B-B14F-4D97-AF65-F5344CB8AC3E}">
        <p14:creationId xmlns:p14="http://schemas.microsoft.com/office/powerpoint/2010/main" val="19769922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67D968F0-7B77-47D7-848C-B459146EF57D}"/>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Additional Features</a:t>
            </a:r>
          </a:p>
        </p:txBody>
      </p:sp>
      <p:pic>
        <p:nvPicPr>
          <p:cNvPr id="5" name="Picture 4" descr="High speed train with motion blur effect">
            <a:extLst>
              <a:ext uri="{FF2B5EF4-FFF2-40B4-BE49-F238E27FC236}">
                <a16:creationId xmlns:a16="http://schemas.microsoft.com/office/drawing/2014/main" id="{89904DE8-9AEB-4752-8B25-A8657D94B45D}"/>
              </a:ext>
            </a:extLst>
          </p:cNvPr>
          <p:cNvPicPr>
            <a:picLocks noChangeAspect="1"/>
          </p:cNvPicPr>
          <p:nvPr/>
        </p:nvPicPr>
        <p:blipFill rotWithShape="1">
          <a:blip r:embed="rId3"/>
          <a:srcRect l="472" r="27562" b="2"/>
          <a:stretch/>
        </p:blipFill>
        <p:spPr>
          <a:xfrm>
            <a:off x="6395020" y="1566862"/>
            <a:ext cx="5211763" cy="4833938"/>
          </a:xfrm>
          <a:prstGeom prst="rect">
            <a:avLst/>
          </a:prstGeom>
          <a:noFill/>
        </p:spPr>
      </p:pic>
      <p:sp>
        <p:nvSpPr>
          <p:cNvPr id="7" name="Content Placeholder 4">
            <a:extLst>
              <a:ext uri="{FF2B5EF4-FFF2-40B4-BE49-F238E27FC236}">
                <a16:creationId xmlns:a16="http://schemas.microsoft.com/office/drawing/2014/main" id="{68DEA61A-03BB-4877-9365-43C19E7B5A74}"/>
              </a:ext>
            </a:extLst>
          </p:cNvPr>
          <p:cNvSpPr txBox="1">
            <a:spLocks/>
          </p:cNvSpPr>
          <p:nvPr/>
        </p:nvSpPr>
        <p:spPr>
          <a:xfrm>
            <a:off x="585217" y="1566862"/>
            <a:ext cx="5219700" cy="483393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pPr>
            <a:r>
              <a:rPr lang="en-US" sz="2600" dirty="0"/>
              <a:t>Client Health</a:t>
            </a:r>
          </a:p>
          <a:p>
            <a:pPr>
              <a:lnSpc>
                <a:spcPct val="90000"/>
              </a:lnSpc>
            </a:pPr>
            <a:r>
              <a:rPr lang="en-US" sz="2600" dirty="0"/>
              <a:t>Installed Server roles across your environment</a:t>
            </a:r>
          </a:p>
          <a:p>
            <a:pPr>
              <a:lnSpc>
                <a:spcPct val="90000"/>
              </a:lnSpc>
            </a:pPr>
            <a:r>
              <a:rPr lang="en-US" sz="2600" dirty="0"/>
              <a:t>Installed MECM Server Roles in your MECM Environment</a:t>
            </a:r>
          </a:p>
          <a:p>
            <a:pPr>
              <a:lnSpc>
                <a:spcPct val="90000"/>
              </a:lnSpc>
            </a:pPr>
            <a:r>
              <a:rPr lang="en-US" sz="2600" dirty="0"/>
              <a:t>Collection dashboard</a:t>
            </a:r>
          </a:p>
          <a:p>
            <a:pPr>
              <a:lnSpc>
                <a:spcPct val="90000"/>
              </a:lnSpc>
            </a:pPr>
            <a:r>
              <a:rPr lang="en-US" sz="2600" dirty="0"/>
              <a:t>Default Hardware Inventory classes and Custom Hardware Inventory classes</a:t>
            </a:r>
          </a:p>
          <a:p>
            <a:pPr>
              <a:lnSpc>
                <a:spcPct val="90000"/>
              </a:lnSpc>
            </a:pPr>
            <a:r>
              <a:rPr lang="en-US" sz="2600" dirty="0"/>
              <a:t>List of Maintenance Tasks and schedules</a:t>
            </a:r>
          </a:p>
          <a:p>
            <a:pPr>
              <a:lnSpc>
                <a:spcPct val="90000"/>
              </a:lnSpc>
            </a:pPr>
            <a:r>
              <a:rPr lang="en-US" sz="2600" dirty="0"/>
              <a:t>Application Summary</a:t>
            </a:r>
          </a:p>
        </p:txBody>
      </p:sp>
    </p:spTree>
    <p:extLst>
      <p:ext uri="{BB962C8B-B14F-4D97-AF65-F5344CB8AC3E}">
        <p14:creationId xmlns:p14="http://schemas.microsoft.com/office/powerpoint/2010/main" val="38031827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Close-up of question mark on a hardwood floor against a wall">
            <a:extLst>
              <a:ext uri="{FF2B5EF4-FFF2-40B4-BE49-F238E27FC236}">
                <a16:creationId xmlns:a16="http://schemas.microsoft.com/office/drawing/2014/main" id="{89904DE8-9AEB-4752-8B25-A8657D94B45D}"/>
              </a:ext>
            </a:extLst>
          </p:cNvPr>
          <p:cNvPicPr>
            <a:picLocks noChangeAspect="1"/>
          </p:cNvPicPr>
          <p:nvPr/>
        </p:nvPicPr>
        <p:blipFill rotWithShape="1">
          <a:blip r:embed="rId3"/>
          <a:srcRect b="23858"/>
          <a:stretch/>
        </p:blipFill>
        <p:spPr>
          <a:xfrm>
            <a:off x="-2381" y="2286000"/>
            <a:ext cx="12192000" cy="4572000"/>
          </a:xfrm>
          <a:prstGeom prst="rect">
            <a:avLst/>
          </a:prstGeom>
          <a:noFill/>
        </p:spPr>
      </p:pic>
      <p:sp>
        <p:nvSpPr>
          <p:cNvPr id="8" name="Title 3">
            <a:extLst>
              <a:ext uri="{FF2B5EF4-FFF2-40B4-BE49-F238E27FC236}">
                <a16:creationId xmlns:a16="http://schemas.microsoft.com/office/drawing/2014/main" id="{67D968F0-7B77-47D7-848C-B459146EF57D}"/>
              </a:ext>
            </a:extLst>
          </p:cNvPr>
          <p:cNvSpPr>
            <a:spLocks noGrp="1"/>
          </p:cNvSpPr>
          <p:nvPr>
            <p:ph type="title"/>
          </p:nvPr>
        </p:nvSpPr>
        <p:spPr>
          <a:xfrm>
            <a:off x="588263" y="585788"/>
            <a:ext cx="11018520" cy="1114996"/>
          </a:xfrm>
        </p:spPr>
        <p:txBody>
          <a:bodyPr vert="horz" wrap="square" lIns="0" tIns="0" rIns="0" bIns="0" rtlCol="0" anchor="ctr">
            <a:normAutofit/>
          </a:bodyPr>
          <a:lstStyle/>
          <a:p>
            <a:r>
              <a:rPr lang="en-US" b="0" kern="1200" cap="none" spc="-50" baseline="0">
                <a:ln w="3175">
                  <a:noFill/>
                </a:ln>
                <a:effectLst/>
              </a:rPr>
              <a:t>Questions?</a:t>
            </a:r>
          </a:p>
        </p:txBody>
      </p:sp>
    </p:spTree>
    <p:extLst>
      <p:ext uri="{BB962C8B-B14F-4D97-AF65-F5344CB8AC3E}">
        <p14:creationId xmlns:p14="http://schemas.microsoft.com/office/powerpoint/2010/main" val="7797342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
            <a:extLst>
              <a:ext uri="{FF2B5EF4-FFF2-40B4-BE49-F238E27FC236}">
                <a16:creationId xmlns:a16="http://schemas.microsoft.com/office/drawing/2014/main" id="{108941ED-5FFD-4A84-B0D3-DB3421A849B9}"/>
              </a:ext>
            </a:extLst>
          </p:cNvPr>
          <p:cNvSpPr>
            <a:spLocks noGrp="1"/>
          </p:cNvSpPr>
          <p:nvPr>
            <p:ph type="body" sz="quarter" idx="10"/>
          </p:nvPr>
        </p:nvSpPr>
        <p:spPr>
          <a:xfrm>
            <a:off x="584200" y="3535540"/>
            <a:ext cx="4162425" cy="1015663"/>
          </a:xfrm>
        </p:spPr>
        <p:txBody>
          <a:bodyPr/>
          <a:lstStyle/>
          <a:p>
            <a:r>
              <a:rPr lang="en-US" dirty="0">
                <a:hlinkClick r:id="rId3"/>
              </a:rPr>
              <a:t>https://github.com/mattnovitsch/MECM/wiki/MECM-Administrator-Dashboard</a:t>
            </a:r>
            <a:endParaRPr lang="en-US" dirty="0"/>
          </a:p>
        </p:txBody>
      </p:sp>
      <p:pic>
        <p:nvPicPr>
          <p:cNvPr id="5" name="Picture 4" descr="Abstract blurred public library with bookshelves">
            <a:extLst>
              <a:ext uri="{FF2B5EF4-FFF2-40B4-BE49-F238E27FC236}">
                <a16:creationId xmlns:a16="http://schemas.microsoft.com/office/drawing/2014/main" id="{89904DE8-9AEB-4752-8B25-A8657D94B45D}"/>
              </a:ext>
            </a:extLst>
          </p:cNvPr>
          <p:cNvPicPr>
            <a:picLocks noChangeAspect="1"/>
          </p:cNvPicPr>
          <p:nvPr/>
        </p:nvPicPr>
        <p:blipFill rotWithShape="1">
          <a:blip r:embed="rId4"/>
          <a:srcRect l="5458" r="27791" b="-1"/>
          <a:stretch/>
        </p:blipFill>
        <p:spPr>
          <a:xfrm>
            <a:off x="5334000" y="10"/>
            <a:ext cx="6858000" cy="6857990"/>
          </a:xfrm>
          <a:prstGeom prst="rect">
            <a:avLst/>
          </a:prstGeom>
          <a:noFill/>
        </p:spPr>
      </p:pic>
      <p:sp>
        <p:nvSpPr>
          <p:cNvPr id="8" name="Title 3">
            <a:extLst>
              <a:ext uri="{FF2B5EF4-FFF2-40B4-BE49-F238E27FC236}">
                <a16:creationId xmlns:a16="http://schemas.microsoft.com/office/drawing/2014/main" id="{67D968F0-7B77-47D7-848C-B459146EF57D}"/>
              </a:ext>
            </a:extLst>
          </p:cNvPr>
          <p:cNvSpPr>
            <a:spLocks noGrp="1"/>
          </p:cNvSpPr>
          <p:nvPr>
            <p:ph type="title"/>
          </p:nvPr>
        </p:nvSpPr>
        <p:spPr>
          <a:xfrm>
            <a:off x="588263" y="588963"/>
            <a:ext cx="4158362" cy="2535236"/>
          </a:xfrm>
        </p:spPr>
        <p:txBody>
          <a:bodyPr vert="horz" wrap="square" lIns="0" tIns="0" rIns="0" bIns="0" rtlCol="0" anchor="b">
            <a:normAutofit/>
          </a:bodyPr>
          <a:lstStyle/>
          <a:p>
            <a:r>
              <a:rPr lang="en-US" b="0" kern="1200" cap="none" spc="-50" baseline="0" dirty="0">
                <a:ln w="3175">
                  <a:noFill/>
                </a:ln>
                <a:effectLst/>
              </a:rPr>
              <a:t>References</a:t>
            </a:r>
          </a:p>
        </p:txBody>
      </p:sp>
    </p:spTree>
    <p:extLst>
      <p:ext uri="{BB962C8B-B14F-4D97-AF65-F5344CB8AC3E}">
        <p14:creationId xmlns:p14="http://schemas.microsoft.com/office/powerpoint/2010/main" val="361522964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old medal">
            <a:extLst>
              <a:ext uri="{FF2B5EF4-FFF2-40B4-BE49-F238E27FC236}">
                <a16:creationId xmlns:a16="http://schemas.microsoft.com/office/drawing/2014/main" id="{89904DE8-9AEB-4752-8B25-A8657D94B45D}"/>
              </a:ext>
            </a:extLst>
          </p:cNvPr>
          <p:cNvPicPr>
            <a:picLocks noChangeAspect="1"/>
          </p:cNvPicPr>
          <p:nvPr/>
        </p:nvPicPr>
        <p:blipFill rotWithShape="1">
          <a:blip r:embed="rId3"/>
          <a:srcRect l="6551" r="26698" b="-1"/>
          <a:stretch/>
        </p:blipFill>
        <p:spPr>
          <a:xfrm>
            <a:off x="588263" y="1146707"/>
            <a:ext cx="5196396" cy="5196388"/>
          </a:xfrm>
          <a:prstGeom prst="rect">
            <a:avLst/>
          </a:prstGeom>
          <a:noFill/>
        </p:spPr>
      </p:pic>
      <p:sp>
        <p:nvSpPr>
          <p:cNvPr id="17" name="Title 2">
            <a:extLst>
              <a:ext uri="{FF2B5EF4-FFF2-40B4-BE49-F238E27FC236}">
                <a16:creationId xmlns:a16="http://schemas.microsoft.com/office/drawing/2014/main" id="{86AB25A5-0A5F-4928-8019-6317D8D890E9}"/>
              </a:ext>
            </a:extLst>
          </p:cNvPr>
          <p:cNvSpPr>
            <a:spLocks noGrp="1"/>
          </p:cNvSpPr>
          <p:nvPr>
            <p:ph type="title"/>
          </p:nvPr>
        </p:nvSpPr>
        <p:spPr>
          <a:xfrm>
            <a:off x="7086717" y="3429000"/>
            <a:ext cx="4159950" cy="1107996"/>
          </a:xfrm>
        </p:spPr>
        <p:txBody>
          <a:bodyPr/>
          <a:lstStyle/>
          <a:p>
            <a:r>
              <a:rPr lang="en-US" dirty="0">
                <a:solidFill>
                  <a:schemeClr val="tx1"/>
                </a:solidFill>
              </a:rPr>
              <a:t>Thank you</a:t>
            </a:r>
            <a:br>
              <a:rPr lang="en-US" dirty="0"/>
            </a:br>
            <a:endParaRPr lang="en-US" dirty="0"/>
          </a:p>
        </p:txBody>
      </p:sp>
    </p:spTree>
    <p:extLst>
      <p:ext uri="{BB962C8B-B14F-4D97-AF65-F5344CB8AC3E}">
        <p14:creationId xmlns:p14="http://schemas.microsoft.com/office/powerpoint/2010/main" val="4227028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35D09F72-BCDF-4A57-9D5A-731B0167B8ED}"/>
              </a:ext>
            </a:extLst>
          </p:cNvPr>
          <p:cNvSpPr txBox="1">
            <a:spLocks/>
          </p:cNvSpPr>
          <p:nvPr/>
        </p:nvSpPr>
        <p:spPr>
          <a:xfrm>
            <a:off x="588263" y="457200"/>
            <a:ext cx="1101852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spcAft>
                <a:spcPts val="600"/>
              </a:spcAft>
            </a:pPr>
            <a:r>
              <a:rPr lang="en-US" b="0" kern="1200" cap="none" spc="-50" baseline="0">
                <a:ln w="3175">
                  <a:noFill/>
                </a:ln>
                <a:effectLst/>
                <a:latin typeface="+mj-lt"/>
                <a:ea typeface="+mn-ea"/>
                <a:cs typeface="Segoe UI" pitchFamily="34" charset="0"/>
              </a:rPr>
              <a:t>Product Overview</a:t>
            </a:r>
          </a:p>
        </p:txBody>
      </p:sp>
      <p:pic>
        <p:nvPicPr>
          <p:cNvPr id="9" name="Graphic 8" descr="Cardboard boxes">
            <a:extLst>
              <a:ext uri="{FF2B5EF4-FFF2-40B4-BE49-F238E27FC236}">
                <a16:creationId xmlns:a16="http://schemas.microsoft.com/office/drawing/2014/main" id="{701A6B08-412E-42A3-8DD2-33EBBC26B8D8}"/>
              </a:ext>
            </a:extLst>
          </p:cNvPr>
          <p:cNvPicPr>
            <a:picLocks noChangeAspect="1"/>
          </p:cNvPicPr>
          <p:nvPr/>
        </p:nvPicPr>
        <p:blipFill rotWithShape="1">
          <a:blip r:embed="rId3"/>
          <a:srcRect l="16001" r="11762"/>
          <a:stretch/>
        </p:blipFill>
        <p:spPr>
          <a:xfrm>
            <a:off x="588263" y="1467528"/>
            <a:ext cx="5211763" cy="4833938"/>
          </a:xfrm>
          <a:prstGeom prst="rect">
            <a:avLst/>
          </a:prstGeom>
          <a:noFill/>
        </p:spPr>
      </p:pic>
      <p:sp>
        <p:nvSpPr>
          <p:cNvPr id="6" name="Content Placeholder 4">
            <a:extLst>
              <a:ext uri="{FF2B5EF4-FFF2-40B4-BE49-F238E27FC236}">
                <a16:creationId xmlns:a16="http://schemas.microsoft.com/office/drawing/2014/main" id="{10AB53D9-9726-47F0-943C-23494F097267}"/>
              </a:ext>
            </a:extLst>
          </p:cNvPr>
          <p:cNvSpPr txBox="1">
            <a:spLocks/>
          </p:cNvSpPr>
          <p:nvPr/>
        </p:nvSpPr>
        <p:spPr>
          <a:xfrm>
            <a:off x="6395020" y="1467528"/>
            <a:ext cx="5219700" cy="483393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dirty="0"/>
              <a:t>Customer Profile</a:t>
            </a:r>
          </a:p>
          <a:p>
            <a:pPr marL="0" indent="0"/>
            <a:r>
              <a:rPr lang="en-US" dirty="0"/>
              <a:t>Value Proposition</a:t>
            </a:r>
          </a:p>
          <a:p>
            <a:pPr marL="0" indent="0"/>
            <a:r>
              <a:rPr lang="en-US" dirty="0"/>
              <a:t>Strategic Features</a:t>
            </a:r>
          </a:p>
          <a:p>
            <a:pPr marL="0" indent="0"/>
            <a:r>
              <a:rPr lang="en-US" dirty="0"/>
              <a:t>Offering Package</a:t>
            </a:r>
          </a:p>
        </p:txBody>
      </p:sp>
    </p:spTree>
    <p:extLst>
      <p:ext uri="{BB962C8B-B14F-4D97-AF65-F5344CB8AC3E}">
        <p14:creationId xmlns:p14="http://schemas.microsoft.com/office/powerpoint/2010/main" val="360993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2793720B-0777-4181-8AFC-5E9167A8A3DA}"/>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Customer Challenges</a:t>
            </a:r>
          </a:p>
        </p:txBody>
      </p:sp>
      <p:sp>
        <p:nvSpPr>
          <p:cNvPr id="8" name="Content Placeholder 4">
            <a:extLst>
              <a:ext uri="{FF2B5EF4-FFF2-40B4-BE49-F238E27FC236}">
                <a16:creationId xmlns:a16="http://schemas.microsoft.com/office/drawing/2014/main" id="{E16AE3B2-DE4C-4682-B588-B9EBAC5C3F3F}"/>
              </a:ext>
            </a:extLst>
          </p:cNvPr>
          <p:cNvSpPr txBox="1">
            <a:spLocks/>
          </p:cNvSpPr>
          <p:nvPr/>
        </p:nvSpPr>
        <p:spPr>
          <a:xfrm>
            <a:off x="584200" y="1435100"/>
            <a:ext cx="5211763" cy="483393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200" dirty="0"/>
              <a:t>Our customers are looking for ways to visualize data in a comprehensive way.</a:t>
            </a:r>
          </a:p>
          <a:p>
            <a:pPr marL="0" indent="0">
              <a:lnSpc>
                <a:spcPct val="90000"/>
              </a:lnSpc>
            </a:pPr>
            <a:endParaRPr lang="en-US" sz="2200" dirty="0"/>
          </a:p>
          <a:p>
            <a:pPr marL="0" indent="0">
              <a:lnSpc>
                <a:spcPct val="90000"/>
              </a:lnSpc>
              <a:buNone/>
            </a:pPr>
            <a:r>
              <a:rPr lang="en-US" sz="2200" dirty="0"/>
              <a:t>Microsoft Endpoint Configuration Manager has incredible amount of valuable data, but our customers are unable to find ways to get that data to a usable format or not aware it is even there. Our engineers and consultants work on these challenges all the time. We have the capabilities to get this information created but most of our customers do not. This dashboard can be used to solve those challenges.</a:t>
            </a:r>
          </a:p>
          <a:p>
            <a:pPr>
              <a:lnSpc>
                <a:spcPct val="90000"/>
              </a:lnSpc>
            </a:pPr>
            <a:endParaRPr lang="en-US" sz="2200" dirty="0"/>
          </a:p>
        </p:txBody>
      </p:sp>
      <p:pic>
        <p:nvPicPr>
          <p:cNvPr id="6" name="Picture Placeholder 6" descr="woman looking at tablet">
            <a:extLst>
              <a:ext uri="{FF2B5EF4-FFF2-40B4-BE49-F238E27FC236}">
                <a16:creationId xmlns:a16="http://schemas.microsoft.com/office/drawing/2014/main" id="{0E90BB06-F0F7-4DD9-B4B0-2BB53AB617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0907" r="-2" b="31905"/>
          <a:stretch/>
        </p:blipFill>
        <p:spPr>
          <a:xfrm>
            <a:off x="6389688" y="1435100"/>
            <a:ext cx="5219700" cy="4833938"/>
          </a:xfrm>
          <a:prstGeom prst="rect">
            <a:avLst/>
          </a:prstGeom>
          <a:noFill/>
        </p:spPr>
      </p:pic>
    </p:spTree>
    <p:extLst>
      <p:ext uri="{BB962C8B-B14F-4D97-AF65-F5344CB8AC3E}">
        <p14:creationId xmlns:p14="http://schemas.microsoft.com/office/powerpoint/2010/main" val="4635645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2793720B-0777-4181-8AFC-5E9167A8A3DA}"/>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Customer Story</a:t>
            </a:r>
          </a:p>
        </p:txBody>
      </p:sp>
      <p:sp>
        <p:nvSpPr>
          <p:cNvPr id="8" name="Content Placeholder 4">
            <a:extLst>
              <a:ext uri="{FF2B5EF4-FFF2-40B4-BE49-F238E27FC236}">
                <a16:creationId xmlns:a16="http://schemas.microsoft.com/office/drawing/2014/main" id="{E16AE3B2-DE4C-4682-B588-B9EBAC5C3F3F}"/>
              </a:ext>
            </a:extLst>
          </p:cNvPr>
          <p:cNvSpPr txBox="1">
            <a:spLocks/>
          </p:cNvSpPr>
          <p:nvPr/>
        </p:nvSpPr>
        <p:spPr>
          <a:xfrm>
            <a:off x="6096000" y="1390712"/>
            <a:ext cx="5211763" cy="483393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400" dirty="0"/>
              <a:t>One of our customers implemented this dashboard and was able to find a problem with their Windows 10 deployment minutes after reviewing the dashboard. It turned out that some one had changed the Task Sequence in Configuration Manager for the Windows 10 image to Education edition instead of Enterprise. This was would have caused them to have to fix all their deployments, but we were able to correct it after the first 30 endpoints were reimaged.</a:t>
            </a:r>
          </a:p>
        </p:txBody>
      </p:sp>
      <p:pic>
        <p:nvPicPr>
          <p:cNvPr id="6" name="Picture Placeholder 6" descr="Girl solving mathematical addition">
            <a:extLst>
              <a:ext uri="{FF2B5EF4-FFF2-40B4-BE49-F238E27FC236}">
                <a16:creationId xmlns:a16="http://schemas.microsoft.com/office/drawing/2014/main" id="{0E90BB06-F0F7-4DD9-B4B0-2BB53AB61750}"/>
              </a:ext>
            </a:extLst>
          </p:cNvPr>
          <p:cNvPicPr>
            <a:picLocks noChangeAspect="1"/>
          </p:cNvPicPr>
          <p:nvPr/>
        </p:nvPicPr>
        <p:blipFill rotWithShape="1">
          <a:blip r:embed="rId3"/>
          <a:srcRect r="28194" b="2"/>
          <a:stretch/>
        </p:blipFill>
        <p:spPr>
          <a:xfrm>
            <a:off x="588263" y="1390712"/>
            <a:ext cx="5219700" cy="4833938"/>
          </a:xfrm>
          <a:prstGeom prst="rect">
            <a:avLst/>
          </a:prstGeom>
          <a:noFill/>
        </p:spPr>
      </p:pic>
    </p:spTree>
    <p:extLst>
      <p:ext uri="{BB962C8B-B14F-4D97-AF65-F5344CB8AC3E}">
        <p14:creationId xmlns:p14="http://schemas.microsoft.com/office/powerpoint/2010/main" val="27533043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2793720B-0777-4181-8AFC-5E9167A8A3DA}"/>
              </a:ext>
            </a:extLst>
          </p:cNvPr>
          <p:cNvSpPr>
            <a:spLocks noGrp="1"/>
          </p:cNvSpPr>
          <p:nvPr>
            <p:ph type="title"/>
          </p:nvPr>
        </p:nvSpPr>
        <p:spPr>
          <a:xfrm>
            <a:off x="588263" y="457200"/>
            <a:ext cx="11018520" cy="553998"/>
          </a:xfrm>
        </p:spPr>
        <p:txBody>
          <a:bodyPr vert="horz" wrap="square" lIns="0" tIns="0" rIns="0" bIns="0" rtlCol="0" anchor="t">
            <a:normAutofit/>
          </a:bodyPr>
          <a:lstStyle/>
          <a:p>
            <a:r>
              <a:rPr lang="en-US" b="0" kern="1200" cap="none" spc="-50" baseline="0" dirty="0">
                <a:ln w="3175">
                  <a:noFill/>
                </a:ln>
                <a:effectLst/>
                <a:latin typeface="+mj-lt"/>
                <a:ea typeface="+mn-ea"/>
                <a:cs typeface="Segoe UI" pitchFamily="34" charset="0"/>
              </a:rPr>
              <a:t>Customer Story</a:t>
            </a:r>
          </a:p>
        </p:txBody>
      </p:sp>
      <p:sp>
        <p:nvSpPr>
          <p:cNvPr id="8" name="Content Placeholder 4">
            <a:extLst>
              <a:ext uri="{FF2B5EF4-FFF2-40B4-BE49-F238E27FC236}">
                <a16:creationId xmlns:a16="http://schemas.microsoft.com/office/drawing/2014/main" id="{E16AE3B2-DE4C-4682-B588-B9EBAC5C3F3F}"/>
              </a:ext>
            </a:extLst>
          </p:cNvPr>
          <p:cNvSpPr txBox="1">
            <a:spLocks/>
          </p:cNvSpPr>
          <p:nvPr/>
        </p:nvSpPr>
        <p:spPr>
          <a:xfrm>
            <a:off x="584200" y="1435100"/>
            <a:ext cx="5211763" cy="4833938"/>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pPr>
            <a:r>
              <a:rPr lang="en-US" sz="2400" dirty="0"/>
              <a:t>Another one of our customers uses these data to present progress to upper management from the Information Technology department on how deployments are going. They also use the dashboard for identifying software licensing needs and tech refreshes.</a:t>
            </a:r>
          </a:p>
        </p:txBody>
      </p:sp>
      <p:pic>
        <p:nvPicPr>
          <p:cNvPr id="6" name="Picture Placeholder 6" descr="Businesswoman brainstorming at board in office">
            <a:extLst>
              <a:ext uri="{FF2B5EF4-FFF2-40B4-BE49-F238E27FC236}">
                <a16:creationId xmlns:a16="http://schemas.microsoft.com/office/drawing/2014/main" id="{0E90BB06-F0F7-4DD9-B4B0-2BB53AB61750}"/>
              </a:ext>
            </a:extLst>
          </p:cNvPr>
          <p:cNvPicPr>
            <a:picLocks noChangeAspect="1"/>
          </p:cNvPicPr>
          <p:nvPr/>
        </p:nvPicPr>
        <p:blipFill>
          <a:blip r:embed="rId3"/>
          <a:srcRect/>
          <a:stretch/>
        </p:blipFill>
        <p:spPr>
          <a:xfrm>
            <a:off x="6389688" y="2112594"/>
            <a:ext cx="5219700" cy="3478950"/>
          </a:xfrm>
          <a:prstGeom prst="rect">
            <a:avLst/>
          </a:prstGeom>
          <a:noFill/>
        </p:spPr>
      </p:pic>
    </p:spTree>
    <p:extLst>
      <p:ext uri="{BB962C8B-B14F-4D97-AF65-F5344CB8AC3E}">
        <p14:creationId xmlns:p14="http://schemas.microsoft.com/office/powerpoint/2010/main" val="28390179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5" name="Diagram 4" descr="smartart graphic">
            <a:extLst>
              <a:ext uri="{FF2B5EF4-FFF2-40B4-BE49-F238E27FC236}">
                <a16:creationId xmlns:a16="http://schemas.microsoft.com/office/drawing/2014/main" id="{EB02B10C-4330-40E9-8E3F-C2A66DA0A62A}"/>
              </a:ext>
            </a:extLst>
          </p:cNvPr>
          <p:cNvGraphicFramePr/>
          <p:nvPr>
            <p:extLst>
              <p:ext uri="{D42A27DB-BD31-4B8C-83A1-F6EECF244321}">
                <p14:modId xmlns:p14="http://schemas.microsoft.com/office/powerpoint/2010/main" val="616201740"/>
              </p:ext>
            </p:extLst>
          </p:nvPr>
        </p:nvGraphicFramePr>
        <p:xfrm>
          <a:off x="6309232" y="5230395"/>
          <a:ext cx="5472204" cy="8354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itle 4">
            <a:extLst>
              <a:ext uri="{FF2B5EF4-FFF2-40B4-BE49-F238E27FC236}">
                <a16:creationId xmlns:a16="http://schemas.microsoft.com/office/drawing/2014/main" id="{95626788-D337-4B71-BC5B-C6AF24A8DE80}"/>
              </a:ext>
            </a:extLst>
          </p:cNvPr>
          <p:cNvSpPr txBox="1">
            <a:spLocks/>
          </p:cNvSpPr>
          <p:nvPr/>
        </p:nvSpPr>
        <p:spPr>
          <a:xfrm>
            <a:off x="598604" y="385938"/>
            <a:ext cx="9278811" cy="98833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solidFill>
                  <a:schemeClr val="tx1"/>
                </a:solidFill>
              </a:rPr>
              <a:t>Value Proposition</a:t>
            </a:r>
          </a:p>
        </p:txBody>
      </p:sp>
      <p:sp>
        <p:nvSpPr>
          <p:cNvPr id="10" name="TextBox 9">
            <a:extLst>
              <a:ext uri="{FF2B5EF4-FFF2-40B4-BE49-F238E27FC236}">
                <a16:creationId xmlns:a16="http://schemas.microsoft.com/office/drawing/2014/main" id="{C4CD05BB-E2DB-4CFE-BCEA-8DBB66462127}"/>
              </a:ext>
            </a:extLst>
          </p:cNvPr>
          <p:cNvSpPr txBox="1"/>
          <p:nvPr/>
        </p:nvSpPr>
        <p:spPr>
          <a:xfrm>
            <a:off x="389658" y="1901749"/>
            <a:ext cx="5460180" cy="400110"/>
          </a:xfrm>
          <a:prstGeom prst="rect">
            <a:avLst/>
          </a:prstGeom>
          <a:noFill/>
        </p:spPr>
        <p:txBody>
          <a:bodyPr wrap="square" rtlCol="0">
            <a:spAutoFit/>
          </a:bodyPr>
          <a:lstStyle/>
          <a:p>
            <a:pPr algn="ctr"/>
            <a:r>
              <a:rPr lang="en-US" sz="2000" b="1" dirty="0">
                <a:cs typeface="Arial" panose="020B0604020202020204" pitchFamily="34" charset="0"/>
              </a:rPr>
              <a:t>PRODUCT</a:t>
            </a:r>
          </a:p>
        </p:txBody>
      </p:sp>
      <p:sp>
        <p:nvSpPr>
          <p:cNvPr id="11" name="TextBox 10">
            <a:extLst>
              <a:ext uri="{FF2B5EF4-FFF2-40B4-BE49-F238E27FC236}">
                <a16:creationId xmlns:a16="http://schemas.microsoft.com/office/drawing/2014/main" id="{0E92231B-EFEC-4C1D-8988-410218A4882F}"/>
              </a:ext>
            </a:extLst>
          </p:cNvPr>
          <p:cNvSpPr txBox="1"/>
          <p:nvPr/>
        </p:nvSpPr>
        <p:spPr>
          <a:xfrm>
            <a:off x="6293513" y="1921051"/>
            <a:ext cx="5460180" cy="400110"/>
          </a:xfrm>
          <a:prstGeom prst="rect">
            <a:avLst/>
          </a:prstGeom>
          <a:noFill/>
        </p:spPr>
        <p:txBody>
          <a:bodyPr wrap="square" rtlCol="0">
            <a:spAutoFit/>
          </a:bodyPr>
          <a:lstStyle/>
          <a:p>
            <a:pPr algn="ctr"/>
            <a:r>
              <a:rPr lang="en-US" sz="2000" b="1" dirty="0">
                <a:cs typeface="Arial" panose="020B0604020202020204" pitchFamily="34" charset="0"/>
              </a:rPr>
              <a:t>CUSTOMER</a:t>
            </a:r>
          </a:p>
        </p:txBody>
      </p:sp>
      <p:sp>
        <p:nvSpPr>
          <p:cNvPr id="12" name="Isosceles Triangle 11">
            <a:extLst>
              <a:ext uri="{FF2B5EF4-FFF2-40B4-BE49-F238E27FC236}">
                <a16:creationId xmlns:a16="http://schemas.microsoft.com/office/drawing/2014/main" id="{8F5DDCAB-AD3F-4F31-AC4B-31D76BA09E68}"/>
              </a:ext>
              <a:ext uri="{C183D7F6-B498-43B3-948B-1728B52AA6E4}">
                <adec:decorative xmlns:adec="http://schemas.microsoft.com/office/drawing/2017/decorative" val="1"/>
              </a:ext>
            </a:extLst>
          </p:cNvPr>
          <p:cNvSpPr/>
          <p:nvPr/>
        </p:nvSpPr>
        <p:spPr>
          <a:xfrm rot="5400000" flipV="1">
            <a:off x="5854702" y="3786061"/>
            <a:ext cx="561703" cy="235132"/>
          </a:xfrm>
          <a:prstGeom prst="triangle">
            <a:avLst/>
          </a:prstGeom>
          <a:solidFill>
            <a:srgbClr val="969F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4" descr="box icon">
            <a:extLst>
              <a:ext uri="{FF2B5EF4-FFF2-40B4-BE49-F238E27FC236}">
                <a16:creationId xmlns:a16="http://schemas.microsoft.com/office/drawing/2014/main" id="{89F3014D-9273-4C88-A0CD-774BCD0CF21F}"/>
              </a:ext>
            </a:extLst>
          </p:cNvPr>
          <p:cNvGrpSpPr>
            <a:grpSpLocks noChangeAspect="1"/>
          </p:cNvGrpSpPr>
          <p:nvPr/>
        </p:nvGrpSpPr>
        <p:grpSpPr bwMode="auto">
          <a:xfrm>
            <a:off x="1641161" y="1781688"/>
            <a:ext cx="614206" cy="596222"/>
            <a:chOff x="516" y="591"/>
            <a:chExt cx="444" cy="431"/>
          </a:xfrm>
          <a:solidFill>
            <a:schemeClr val="accent3"/>
          </a:solidFill>
        </p:grpSpPr>
        <p:sp>
          <p:nvSpPr>
            <p:cNvPr id="14" name="Freeform 5">
              <a:extLst>
                <a:ext uri="{FF2B5EF4-FFF2-40B4-BE49-F238E27FC236}">
                  <a16:creationId xmlns:a16="http://schemas.microsoft.com/office/drawing/2014/main" id="{3FCB2FF1-614F-4055-BDA2-80AD68ABAAEC}"/>
                </a:ext>
              </a:extLst>
            </p:cNvPr>
            <p:cNvSpPr>
              <a:spLocks noEditPoints="1"/>
            </p:cNvSpPr>
            <p:nvPr/>
          </p:nvSpPr>
          <p:spPr bwMode="auto">
            <a:xfrm>
              <a:off x="517" y="681"/>
              <a:ext cx="239" cy="341"/>
            </a:xfrm>
            <a:custGeom>
              <a:avLst/>
              <a:gdLst>
                <a:gd name="T0" fmla="*/ 150 w 156"/>
                <a:gd name="T1" fmla="*/ 228 h 228"/>
                <a:gd name="T2" fmla="*/ 148 w 156"/>
                <a:gd name="T3" fmla="*/ 228 h 228"/>
                <a:gd name="T4" fmla="*/ 4 w 156"/>
                <a:gd name="T5" fmla="*/ 168 h 228"/>
                <a:gd name="T6" fmla="*/ 0 w 156"/>
                <a:gd name="T7" fmla="*/ 162 h 228"/>
                <a:gd name="T8" fmla="*/ 0 w 156"/>
                <a:gd name="T9" fmla="*/ 6 h 228"/>
                <a:gd name="T10" fmla="*/ 3 w 156"/>
                <a:gd name="T11" fmla="*/ 1 h 228"/>
                <a:gd name="T12" fmla="*/ 9 w 156"/>
                <a:gd name="T13" fmla="*/ 1 h 228"/>
                <a:gd name="T14" fmla="*/ 153 w 156"/>
                <a:gd name="T15" fmla="*/ 61 h 228"/>
                <a:gd name="T16" fmla="*/ 156 w 156"/>
                <a:gd name="T17" fmla="*/ 66 h 228"/>
                <a:gd name="T18" fmla="*/ 156 w 156"/>
                <a:gd name="T19" fmla="*/ 222 h 228"/>
                <a:gd name="T20" fmla="*/ 154 w 156"/>
                <a:gd name="T21" fmla="*/ 227 h 228"/>
                <a:gd name="T22" fmla="*/ 150 w 156"/>
                <a:gd name="T23" fmla="*/ 228 h 228"/>
                <a:gd name="T24" fmla="*/ 12 w 156"/>
                <a:gd name="T25" fmla="*/ 158 h 228"/>
                <a:gd name="T26" fmla="*/ 144 w 156"/>
                <a:gd name="T27" fmla="*/ 213 h 228"/>
                <a:gd name="T28" fmla="*/ 144 w 156"/>
                <a:gd name="T29" fmla="*/ 70 h 228"/>
                <a:gd name="T30" fmla="*/ 12 w 156"/>
                <a:gd name="T31" fmla="*/ 15 h 228"/>
                <a:gd name="T32" fmla="*/ 12 w 156"/>
                <a:gd name="T33" fmla="*/ 15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6" h="228">
                  <a:moveTo>
                    <a:pt x="150" y="228"/>
                  </a:moveTo>
                  <a:cubicBezTo>
                    <a:pt x="149" y="228"/>
                    <a:pt x="149" y="228"/>
                    <a:pt x="148" y="228"/>
                  </a:cubicBezTo>
                  <a:cubicBezTo>
                    <a:pt x="4" y="168"/>
                    <a:pt x="4" y="168"/>
                    <a:pt x="4" y="168"/>
                  </a:cubicBezTo>
                  <a:cubicBezTo>
                    <a:pt x="2" y="167"/>
                    <a:pt x="0" y="165"/>
                    <a:pt x="0" y="162"/>
                  </a:cubicBezTo>
                  <a:cubicBezTo>
                    <a:pt x="0" y="6"/>
                    <a:pt x="0" y="6"/>
                    <a:pt x="0" y="6"/>
                  </a:cubicBezTo>
                  <a:cubicBezTo>
                    <a:pt x="0" y="4"/>
                    <a:pt x="1" y="3"/>
                    <a:pt x="3" y="1"/>
                  </a:cubicBezTo>
                  <a:cubicBezTo>
                    <a:pt x="5" y="0"/>
                    <a:pt x="7" y="0"/>
                    <a:pt x="9" y="1"/>
                  </a:cubicBezTo>
                  <a:cubicBezTo>
                    <a:pt x="153" y="61"/>
                    <a:pt x="153" y="61"/>
                    <a:pt x="153" y="61"/>
                  </a:cubicBezTo>
                  <a:cubicBezTo>
                    <a:pt x="155" y="62"/>
                    <a:pt x="156" y="64"/>
                    <a:pt x="156" y="66"/>
                  </a:cubicBezTo>
                  <a:cubicBezTo>
                    <a:pt x="156" y="222"/>
                    <a:pt x="156" y="222"/>
                    <a:pt x="156" y="222"/>
                  </a:cubicBezTo>
                  <a:cubicBezTo>
                    <a:pt x="156" y="224"/>
                    <a:pt x="155" y="226"/>
                    <a:pt x="154" y="227"/>
                  </a:cubicBezTo>
                  <a:cubicBezTo>
                    <a:pt x="153" y="228"/>
                    <a:pt x="151" y="228"/>
                    <a:pt x="150" y="228"/>
                  </a:cubicBezTo>
                  <a:close/>
                  <a:moveTo>
                    <a:pt x="12" y="158"/>
                  </a:moveTo>
                  <a:cubicBezTo>
                    <a:pt x="144" y="213"/>
                    <a:pt x="144" y="213"/>
                    <a:pt x="144" y="213"/>
                  </a:cubicBezTo>
                  <a:cubicBezTo>
                    <a:pt x="144" y="70"/>
                    <a:pt x="144" y="70"/>
                    <a:pt x="144" y="70"/>
                  </a:cubicBezTo>
                  <a:cubicBezTo>
                    <a:pt x="12" y="15"/>
                    <a:pt x="12" y="15"/>
                    <a:pt x="12" y="15"/>
                  </a:cubicBezTo>
                  <a:lnTo>
                    <a:pt x="12"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5" name="Freeform 6">
              <a:extLst>
                <a:ext uri="{FF2B5EF4-FFF2-40B4-BE49-F238E27FC236}">
                  <a16:creationId xmlns:a16="http://schemas.microsoft.com/office/drawing/2014/main" id="{3A2EE5EC-6FD3-4804-A369-B21FA450CC04}"/>
                </a:ext>
              </a:extLst>
            </p:cNvPr>
            <p:cNvSpPr>
              <a:spLocks noEditPoints="1"/>
            </p:cNvSpPr>
            <p:nvPr/>
          </p:nvSpPr>
          <p:spPr bwMode="auto">
            <a:xfrm>
              <a:off x="738" y="681"/>
              <a:ext cx="221" cy="341"/>
            </a:xfrm>
            <a:custGeom>
              <a:avLst/>
              <a:gdLst>
                <a:gd name="T0" fmla="*/ 6 w 144"/>
                <a:gd name="T1" fmla="*/ 228 h 228"/>
                <a:gd name="T2" fmla="*/ 3 w 144"/>
                <a:gd name="T3" fmla="*/ 227 h 228"/>
                <a:gd name="T4" fmla="*/ 0 w 144"/>
                <a:gd name="T5" fmla="*/ 222 h 228"/>
                <a:gd name="T6" fmla="*/ 0 w 144"/>
                <a:gd name="T7" fmla="*/ 66 h 228"/>
                <a:gd name="T8" fmla="*/ 4 w 144"/>
                <a:gd name="T9" fmla="*/ 61 h 228"/>
                <a:gd name="T10" fmla="*/ 136 w 144"/>
                <a:gd name="T11" fmla="*/ 1 h 228"/>
                <a:gd name="T12" fmla="*/ 141 w 144"/>
                <a:gd name="T13" fmla="*/ 1 h 228"/>
                <a:gd name="T14" fmla="*/ 144 w 144"/>
                <a:gd name="T15" fmla="*/ 6 h 228"/>
                <a:gd name="T16" fmla="*/ 144 w 144"/>
                <a:gd name="T17" fmla="*/ 162 h 228"/>
                <a:gd name="T18" fmla="*/ 141 w 144"/>
                <a:gd name="T19" fmla="*/ 168 h 228"/>
                <a:gd name="T20" fmla="*/ 9 w 144"/>
                <a:gd name="T21" fmla="*/ 228 h 228"/>
                <a:gd name="T22" fmla="*/ 6 w 144"/>
                <a:gd name="T23" fmla="*/ 228 h 228"/>
                <a:gd name="T24" fmla="*/ 12 w 144"/>
                <a:gd name="T25" fmla="*/ 70 h 228"/>
                <a:gd name="T26" fmla="*/ 12 w 144"/>
                <a:gd name="T27" fmla="*/ 213 h 228"/>
                <a:gd name="T28" fmla="*/ 132 w 144"/>
                <a:gd name="T29" fmla="*/ 159 h 228"/>
                <a:gd name="T30" fmla="*/ 132 w 144"/>
                <a:gd name="T31" fmla="*/ 16 h 228"/>
                <a:gd name="T32" fmla="*/ 12 w 144"/>
                <a:gd name="T33" fmla="*/ 7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228">
                  <a:moveTo>
                    <a:pt x="6" y="228"/>
                  </a:moveTo>
                  <a:cubicBezTo>
                    <a:pt x="5" y="228"/>
                    <a:pt x="4" y="228"/>
                    <a:pt x="3" y="227"/>
                  </a:cubicBezTo>
                  <a:cubicBezTo>
                    <a:pt x="1" y="226"/>
                    <a:pt x="0" y="224"/>
                    <a:pt x="0" y="222"/>
                  </a:cubicBezTo>
                  <a:cubicBezTo>
                    <a:pt x="0" y="66"/>
                    <a:pt x="0" y="66"/>
                    <a:pt x="0" y="66"/>
                  </a:cubicBezTo>
                  <a:cubicBezTo>
                    <a:pt x="0" y="64"/>
                    <a:pt x="2" y="62"/>
                    <a:pt x="4" y="61"/>
                  </a:cubicBezTo>
                  <a:cubicBezTo>
                    <a:pt x="136" y="1"/>
                    <a:pt x="136" y="1"/>
                    <a:pt x="136" y="1"/>
                  </a:cubicBezTo>
                  <a:cubicBezTo>
                    <a:pt x="138" y="0"/>
                    <a:pt x="140" y="0"/>
                    <a:pt x="141" y="1"/>
                  </a:cubicBezTo>
                  <a:cubicBezTo>
                    <a:pt x="143" y="2"/>
                    <a:pt x="144" y="4"/>
                    <a:pt x="144" y="6"/>
                  </a:cubicBezTo>
                  <a:cubicBezTo>
                    <a:pt x="144" y="162"/>
                    <a:pt x="144" y="162"/>
                    <a:pt x="144" y="162"/>
                  </a:cubicBezTo>
                  <a:cubicBezTo>
                    <a:pt x="144" y="165"/>
                    <a:pt x="143" y="167"/>
                    <a:pt x="141" y="168"/>
                  </a:cubicBezTo>
                  <a:cubicBezTo>
                    <a:pt x="9" y="228"/>
                    <a:pt x="9" y="228"/>
                    <a:pt x="9" y="228"/>
                  </a:cubicBezTo>
                  <a:cubicBezTo>
                    <a:pt x="8" y="228"/>
                    <a:pt x="7" y="228"/>
                    <a:pt x="6" y="228"/>
                  </a:cubicBezTo>
                  <a:close/>
                  <a:moveTo>
                    <a:pt x="12" y="70"/>
                  </a:moveTo>
                  <a:cubicBezTo>
                    <a:pt x="12" y="213"/>
                    <a:pt x="12" y="213"/>
                    <a:pt x="12" y="213"/>
                  </a:cubicBezTo>
                  <a:cubicBezTo>
                    <a:pt x="132" y="159"/>
                    <a:pt x="132" y="159"/>
                    <a:pt x="132" y="159"/>
                  </a:cubicBezTo>
                  <a:cubicBezTo>
                    <a:pt x="132" y="16"/>
                    <a:pt x="132" y="16"/>
                    <a:pt x="132" y="16"/>
                  </a:cubicBezTo>
                  <a:lnTo>
                    <a:pt x="12"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6" name="Freeform 7">
              <a:extLst>
                <a:ext uri="{FF2B5EF4-FFF2-40B4-BE49-F238E27FC236}">
                  <a16:creationId xmlns:a16="http://schemas.microsoft.com/office/drawing/2014/main" id="{AFADDCE0-6C17-46FA-B9D6-226E98556785}"/>
                </a:ext>
              </a:extLst>
            </p:cNvPr>
            <p:cNvSpPr>
              <a:spLocks/>
            </p:cNvSpPr>
            <p:nvPr/>
          </p:nvSpPr>
          <p:spPr bwMode="auto">
            <a:xfrm>
              <a:off x="516" y="591"/>
              <a:ext cx="444" cy="110"/>
            </a:xfrm>
            <a:custGeom>
              <a:avLst/>
              <a:gdLst>
                <a:gd name="T0" fmla="*/ 283 w 290"/>
                <a:gd name="T1" fmla="*/ 72 h 73"/>
                <a:gd name="T2" fmla="*/ 281 w 290"/>
                <a:gd name="T3" fmla="*/ 72 h 73"/>
                <a:gd name="T4" fmla="*/ 145 w 290"/>
                <a:gd name="T5" fmla="*/ 13 h 73"/>
                <a:gd name="T6" fmla="*/ 10 w 290"/>
                <a:gd name="T7" fmla="*/ 72 h 73"/>
                <a:gd name="T8" fmla="*/ 2 w 290"/>
                <a:gd name="T9" fmla="*/ 69 h 73"/>
                <a:gd name="T10" fmla="*/ 5 w 290"/>
                <a:gd name="T11" fmla="*/ 61 h 73"/>
                <a:gd name="T12" fmla="*/ 143 w 290"/>
                <a:gd name="T13" fmla="*/ 1 h 73"/>
                <a:gd name="T14" fmla="*/ 148 w 290"/>
                <a:gd name="T15" fmla="*/ 1 h 73"/>
                <a:gd name="T16" fmla="*/ 286 w 290"/>
                <a:gd name="T17" fmla="*/ 61 h 73"/>
                <a:gd name="T18" fmla="*/ 289 w 290"/>
                <a:gd name="T19" fmla="*/ 69 h 73"/>
                <a:gd name="T20" fmla="*/ 283 w 290"/>
                <a:gd name="T21" fmla="*/ 72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73">
                  <a:moveTo>
                    <a:pt x="283" y="72"/>
                  </a:moveTo>
                  <a:cubicBezTo>
                    <a:pt x="282" y="72"/>
                    <a:pt x="282" y="72"/>
                    <a:pt x="281" y="72"/>
                  </a:cubicBezTo>
                  <a:cubicBezTo>
                    <a:pt x="145" y="13"/>
                    <a:pt x="145" y="13"/>
                    <a:pt x="145" y="13"/>
                  </a:cubicBezTo>
                  <a:cubicBezTo>
                    <a:pt x="10" y="72"/>
                    <a:pt x="10" y="72"/>
                    <a:pt x="10" y="72"/>
                  </a:cubicBezTo>
                  <a:cubicBezTo>
                    <a:pt x="7" y="73"/>
                    <a:pt x="3" y="72"/>
                    <a:pt x="2" y="69"/>
                  </a:cubicBezTo>
                  <a:cubicBezTo>
                    <a:pt x="0" y="66"/>
                    <a:pt x="2" y="62"/>
                    <a:pt x="5" y="61"/>
                  </a:cubicBezTo>
                  <a:cubicBezTo>
                    <a:pt x="143" y="1"/>
                    <a:pt x="143" y="1"/>
                    <a:pt x="143" y="1"/>
                  </a:cubicBezTo>
                  <a:cubicBezTo>
                    <a:pt x="144" y="0"/>
                    <a:pt x="146" y="0"/>
                    <a:pt x="148" y="1"/>
                  </a:cubicBezTo>
                  <a:cubicBezTo>
                    <a:pt x="286" y="61"/>
                    <a:pt x="286" y="61"/>
                    <a:pt x="286" y="61"/>
                  </a:cubicBezTo>
                  <a:cubicBezTo>
                    <a:pt x="289" y="62"/>
                    <a:pt x="290" y="66"/>
                    <a:pt x="289" y="69"/>
                  </a:cubicBezTo>
                  <a:cubicBezTo>
                    <a:pt x="288" y="71"/>
                    <a:pt x="286" y="72"/>
                    <a:pt x="283"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7" name="Freeform 8">
              <a:extLst>
                <a:ext uri="{FF2B5EF4-FFF2-40B4-BE49-F238E27FC236}">
                  <a16:creationId xmlns:a16="http://schemas.microsoft.com/office/drawing/2014/main" id="{491AD02C-CBED-48BB-BEE5-49119838F212}"/>
                </a:ext>
              </a:extLst>
            </p:cNvPr>
            <p:cNvSpPr>
              <a:spLocks/>
            </p:cNvSpPr>
            <p:nvPr/>
          </p:nvSpPr>
          <p:spPr bwMode="auto">
            <a:xfrm>
              <a:off x="646" y="630"/>
              <a:ext cx="212" cy="111"/>
            </a:xfrm>
            <a:custGeom>
              <a:avLst/>
              <a:gdLst>
                <a:gd name="T0" fmla="*/ 204 w 212"/>
                <a:gd name="T1" fmla="*/ 111 h 111"/>
                <a:gd name="T2" fmla="*/ 0 w 212"/>
                <a:gd name="T3" fmla="*/ 17 h 111"/>
                <a:gd name="T4" fmla="*/ 8 w 212"/>
                <a:gd name="T5" fmla="*/ 0 h 111"/>
                <a:gd name="T6" fmla="*/ 212 w 212"/>
                <a:gd name="T7" fmla="*/ 94 h 111"/>
                <a:gd name="T8" fmla="*/ 204 w 212"/>
                <a:gd name="T9" fmla="*/ 111 h 111"/>
              </a:gdLst>
              <a:ahLst/>
              <a:cxnLst>
                <a:cxn ang="0">
                  <a:pos x="T0" y="T1"/>
                </a:cxn>
                <a:cxn ang="0">
                  <a:pos x="T2" y="T3"/>
                </a:cxn>
                <a:cxn ang="0">
                  <a:pos x="T4" y="T5"/>
                </a:cxn>
                <a:cxn ang="0">
                  <a:pos x="T6" y="T7"/>
                </a:cxn>
                <a:cxn ang="0">
                  <a:pos x="T8" y="T9"/>
                </a:cxn>
              </a:cxnLst>
              <a:rect l="0" t="0" r="r" b="b"/>
              <a:pathLst>
                <a:path w="212" h="111">
                  <a:moveTo>
                    <a:pt x="204" y="111"/>
                  </a:moveTo>
                  <a:lnTo>
                    <a:pt x="0" y="17"/>
                  </a:lnTo>
                  <a:lnTo>
                    <a:pt x="8" y="0"/>
                  </a:lnTo>
                  <a:lnTo>
                    <a:pt x="212" y="94"/>
                  </a:lnTo>
                  <a:lnTo>
                    <a:pt x="204" y="1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18" name="Freeform 9">
              <a:extLst>
                <a:ext uri="{FF2B5EF4-FFF2-40B4-BE49-F238E27FC236}">
                  <a16:creationId xmlns:a16="http://schemas.microsoft.com/office/drawing/2014/main" id="{CD198422-6FBF-444C-A9B3-5E54D7B93550}"/>
                </a:ext>
              </a:extLst>
            </p:cNvPr>
            <p:cNvSpPr>
              <a:spLocks noEditPoints="1"/>
            </p:cNvSpPr>
            <p:nvPr/>
          </p:nvSpPr>
          <p:spPr bwMode="auto">
            <a:xfrm>
              <a:off x="572" y="762"/>
              <a:ext cx="129" cy="161"/>
            </a:xfrm>
            <a:custGeom>
              <a:avLst/>
              <a:gdLst>
                <a:gd name="T0" fmla="*/ 78 w 84"/>
                <a:gd name="T1" fmla="*/ 108 h 108"/>
                <a:gd name="T2" fmla="*/ 76 w 84"/>
                <a:gd name="T3" fmla="*/ 108 h 108"/>
                <a:gd name="T4" fmla="*/ 4 w 84"/>
                <a:gd name="T5" fmla="*/ 72 h 108"/>
                <a:gd name="T6" fmla="*/ 0 w 84"/>
                <a:gd name="T7" fmla="*/ 66 h 108"/>
                <a:gd name="T8" fmla="*/ 0 w 84"/>
                <a:gd name="T9" fmla="*/ 6 h 108"/>
                <a:gd name="T10" fmla="*/ 3 w 84"/>
                <a:gd name="T11" fmla="*/ 1 h 108"/>
                <a:gd name="T12" fmla="*/ 9 w 84"/>
                <a:gd name="T13" fmla="*/ 1 h 108"/>
                <a:gd name="T14" fmla="*/ 81 w 84"/>
                <a:gd name="T15" fmla="*/ 37 h 108"/>
                <a:gd name="T16" fmla="*/ 84 w 84"/>
                <a:gd name="T17" fmla="*/ 42 h 108"/>
                <a:gd name="T18" fmla="*/ 84 w 84"/>
                <a:gd name="T19" fmla="*/ 102 h 108"/>
                <a:gd name="T20" fmla="*/ 81 w 84"/>
                <a:gd name="T21" fmla="*/ 108 h 108"/>
                <a:gd name="T22" fmla="*/ 78 w 84"/>
                <a:gd name="T23" fmla="*/ 108 h 108"/>
                <a:gd name="T24" fmla="*/ 12 w 84"/>
                <a:gd name="T25" fmla="*/ 63 h 108"/>
                <a:gd name="T26" fmla="*/ 72 w 84"/>
                <a:gd name="T27" fmla="*/ 93 h 108"/>
                <a:gd name="T28" fmla="*/ 72 w 84"/>
                <a:gd name="T29" fmla="*/ 46 h 108"/>
                <a:gd name="T30" fmla="*/ 12 w 84"/>
                <a:gd name="T31" fmla="*/ 16 h 108"/>
                <a:gd name="T32" fmla="*/ 12 w 84"/>
                <a:gd name="T33" fmla="*/ 6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108">
                  <a:moveTo>
                    <a:pt x="78" y="108"/>
                  </a:moveTo>
                  <a:cubicBezTo>
                    <a:pt x="77" y="108"/>
                    <a:pt x="76" y="108"/>
                    <a:pt x="76" y="108"/>
                  </a:cubicBezTo>
                  <a:cubicBezTo>
                    <a:pt x="4" y="72"/>
                    <a:pt x="4" y="72"/>
                    <a:pt x="4" y="72"/>
                  </a:cubicBezTo>
                  <a:cubicBezTo>
                    <a:pt x="2" y="71"/>
                    <a:pt x="0" y="69"/>
                    <a:pt x="0" y="66"/>
                  </a:cubicBezTo>
                  <a:cubicBezTo>
                    <a:pt x="0" y="6"/>
                    <a:pt x="0" y="6"/>
                    <a:pt x="0" y="6"/>
                  </a:cubicBezTo>
                  <a:cubicBezTo>
                    <a:pt x="0" y="4"/>
                    <a:pt x="1" y="2"/>
                    <a:pt x="3" y="1"/>
                  </a:cubicBezTo>
                  <a:cubicBezTo>
                    <a:pt x="5" y="0"/>
                    <a:pt x="7" y="0"/>
                    <a:pt x="9" y="1"/>
                  </a:cubicBezTo>
                  <a:cubicBezTo>
                    <a:pt x="81" y="37"/>
                    <a:pt x="81" y="37"/>
                    <a:pt x="81" y="37"/>
                  </a:cubicBezTo>
                  <a:cubicBezTo>
                    <a:pt x="83" y="38"/>
                    <a:pt x="84" y="40"/>
                    <a:pt x="84" y="42"/>
                  </a:cubicBezTo>
                  <a:cubicBezTo>
                    <a:pt x="84" y="102"/>
                    <a:pt x="84" y="102"/>
                    <a:pt x="84" y="102"/>
                  </a:cubicBezTo>
                  <a:cubicBezTo>
                    <a:pt x="84" y="105"/>
                    <a:pt x="83" y="106"/>
                    <a:pt x="81" y="108"/>
                  </a:cubicBezTo>
                  <a:cubicBezTo>
                    <a:pt x="80" y="108"/>
                    <a:pt x="79" y="108"/>
                    <a:pt x="78" y="108"/>
                  </a:cubicBezTo>
                  <a:close/>
                  <a:moveTo>
                    <a:pt x="12" y="63"/>
                  </a:moveTo>
                  <a:cubicBezTo>
                    <a:pt x="72" y="93"/>
                    <a:pt x="72" y="93"/>
                    <a:pt x="72" y="93"/>
                  </a:cubicBezTo>
                  <a:cubicBezTo>
                    <a:pt x="72" y="46"/>
                    <a:pt x="72" y="46"/>
                    <a:pt x="72" y="46"/>
                  </a:cubicBezTo>
                  <a:cubicBezTo>
                    <a:pt x="12" y="16"/>
                    <a:pt x="12" y="16"/>
                    <a:pt x="12" y="16"/>
                  </a:cubicBezTo>
                  <a:lnTo>
                    <a:pt x="12" y="6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pSp>
        <p:nvGrpSpPr>
          <p:cNvPr id="19" name="Group 138" descr="shaking hands icon">
            <a:extLst>
              <a:ext uri="{FF2B5EF4-FFF2-40B4-BE49-F238E27FC236}">
                <a16:creationId xmlns:a16="http://schemas.microsoft.com/office/drawing/2014/main" id="{2ACDEB12-8E8D-488A-BF6D-B30DBD9DCA72}"/>
              </a:ext>
            </a:extLst>
          </p:cNvPr>
          <p:cNvGrpSpPr>
            <a:grpSpLocks noChangeAspect="1"/>
          </p:cNvGrpSpPr>
          <p:nvPr/>
        </p:nvGrpSpPr>
        <p:grpSpPr bwMode="auto">
          <a:xfrm>
            <a:off x="7199463" y="1870656"/>
            <a:ext cx="848522" cy="551898"/>
            <a:chOff x="3600" y="3229"/>
            <a:chExt cx="472" cy="307"/>
          </a:xfrm>
          <a:solidFill>
            <a:schemeClr val="accent3"/>
          </a:solidFill>
        </p:grpSpPr>
        <p:sp>
          <p:nvSpPr>
            <p:cNvPr id="20" name="Freeform 139">
              <a:extLst>
                <a:ext uri="{FF2B5EF4-FFF2-40B4-BE49-F238E27FC236}">
                  <a16:creationId xmlns:a16="http://schemas.microsoft.com/office/drawing/2014/main" id="{BC1B02BB-4F68-40B2-B61C-EC6CDA0232A5}"/>
                </a:ext>
              </a:extLst>
            </p:cNvPr>
            <p:cNvSpPr>
              <a:spLocks noEditPoints="1"/>
            </p:cNvSpPr>
            <p:nvPr/>
          </p:nvSpPr>
          <p:spPr bwMode="auto">
            <a:xfrm>
              <a:off x="3600" y="3229"/>
              <a:ext cx="472" cy="307"/>
            </a:xfrm>
            <a:custGeom>
              <a:avLst/>
              <a:gdLst>
                <a:gd name="T0" fmla="*/ 239 w 309"/>
                <a:gd name="T1" fmla="*/ 157 h 206"/>
                <a:gd name="T2" fmla="*/ 236 w 309"/>
                <a:gd name="T3" fmla="*/ 129 h 206"/>
                <a:gd name="T4" fmla="*/ 281 w 309"/>
                <a:gd name="T5" fmla="*/ 105 h 206"/>
                <a:gd name="T6" fmla="*/ 240 w 309"/>
                <a:gd name="T7" fmla="*/ 5 h 206"/>
                <a:gd name="T8" fmla="*/ 207 w 309"/>
                <a:gd name="T9" fmla="*/ 38 h 206"/>
                <a:gd name="T10" fmla="*/ 195 w 309"/>
                <a:gd name="T11" fmla="*/ 44 h 206"/>
                <a:gd name="T12" fmla="*/ 130 w 309"/>
                <a:gd name="T13" fmla="*/ 35 h 206"/>
                <a:gd name="T14" fmla="*/ 94 w 309"/>
                <a:gd name="T15" fmla="*/ 43 h 206"/>
                <a:gd name="T16" fmla="*/ 76 w 309"/>
                <a:gd name="T17" fmla="*/ 2 h 206"/>
                <a:gd name="T18" fmla="*/ 2 w 309"/>
                <a:gd name="T19" fmla="*/ 76 h 206"/>
                <a:gd name="T20" fmla="*/ 41 w 309"/>
                <a:gd name="T21" fmla="*/ 96 h 206"/>
                <a:gd name="T22" fmla="*/ 50 w 309"/>
                <a:gd name="T23" fmla="*/ 142 h 206"/>
                <a:gd name="T24" fmla="*/ 83 w 309"/>
                <a:gd name="T25" fmla="*/ 170 h 206"/>
                <a:gd name="T26" fmla="*/ 113 w 309"/>
                <a:gd name="T27" fmla="*/ 195 h 206"/>
                <a:gd name="T28" fmla="*/ 142 w 309"/>
                <a:gd name="T29" fmla="*/ 189 h 206"/>
                <a:gd name="T30" fmla="*/ 153 w 309"/>
                <a:gd name="T31" fmla="*/ 200 h 206"/>
                <a:gd name="T32" fmla="*/ 201 w 309"/>
                <a:gd name="T33" fmla="*/ 190 h 206"/>
                <a:gd name="T34" fmla="*/ 237 w 309"/>
                <a:gd name="T35" fmla="*/ 16 h 206"/>
                <a:gd name="T36" fmla="*/ 218 w 309"/>
                <a:gd name="T37" fmla="*/ 34 h 206"/>
                <a:gd name="T38" fmla="*/ 189 w 309"/>
                <a:gd name="T39" fmla="*/ 52 h 206"/>
                <a:gd name="T40" fmla="*/ 259 w 309"/>
                <a:gd name="T41" fmla="*/ 90 h 206"/>
                <a:gd name="T42" fmla="*/ 177 w 309"/>
                <a:gd name="T43" fmla="*/ 70 h 206"/>
                <a:gd name="T44" fmla="*/ 138 w 309"/>
                <a:gd name="T45" fmla="*/ 71 h 206"/>
                <a:gd name="T46" fmla="*/ 32 w 309"/>
                <a:gd name="T47" fmla="*/ 91 h 206"/>
                <a:gd name="T48" fmla="*/ 91 w 309"/>
                <a:gd name="T49" fmla="*/ 31 h 206"/>
                <a:gd name="T50" fmla="*/ 57 w 309"/>
                <a:gd name="T51" fmla="*/ 124 h 206"/>
                <a:gd name="T52" fmla="*/ 86 w 309"/>
                <a:gd name="T53" fmla="*/ 118 h 206"/>
                <a:gd name="T54" fmla="*/ 73 w 309"/>
                <a:gd name="T55" fmla="*/ 158 h 206"/>
                <a:gd name="T56" fmla="*/ 104 w 309"/>
                <a:gd name="T57" fmla="*/ 126 h 206"/>
                <a:gd name="T58" fmla="*/ 73 w 309"/>
                <a:gd name="T59" fmla="*/ 158 h 206"/>
                <a:gd name="T60" fmla="*/ 110 w 309"/>
                <a:gd name="T61" fmla="*/ 148 h 206"/>
                <a:gd name="T62" fmla="*/ 107 w 309"/>
                <a:gd name="T63" fmla="*/ 174 h 206"/>
                <a:gd name="T64" fmla="*/ 119 w 309"/>
                <a:gd name="T65" fmla="*/ 176 h 206"/>
                <a:gd name="T66" fmla="*/ 140 w 309"/>
                <a:gd name="T67" fmla="*/ 177 h 206"/>
                <a:gd name="T68" fmla="*/ 184 w 309"/>
                <a:gd name="T69" fmla="*/ 184 h 206"/>
                <a:gd name="T70" fmla="*/ 163 w 309"/>
                <a:gd name="T71" fmla="*/ 162 h 206"/>
                <a:gd name="T72" fmla="*/ 156 w 309"/>
                <a:gd name="T73" fmla="*/ 169 h 206"/>
                <a:gd name="T74" fmla="*/ 160 w 309"/>
                <a:gd name="T75" fmla="*/ 193 h 206"/>
                <a:gd name="T76" fmla="*/ 133 w 309"/>
                <a:gd name="T77" fmla="*/ 155 h 206"/>
                <a:gd name="T78" fmla="*/ 112 w 309"/>
                <a:gd name="T79" fmla="*/ 119 h 206"/>
                <a:gd name="T80" fmla="*/ 68 w 309"/>
                <a:gd name="T81" fmla="*/ 98 h 206"/>
                <a:gd name="T82" fmla="*/ 48 w 309"/>
                <a:gd name="T83" fmla="*/ 89 h 206"/>
                <a:gd name="T84" fmla="*/ 121 w 309"/>
                <a:gd name="T85" fmla="*/ 50 h 206"/>
                <a:gd name="T86" fmla="*/ 133 w 309"/>
                <a:gd name="T87" fmla="*/ 53 h 206"/>
                <a:gd name="T88" fmla="*/ 152 w 309"/>
                <a:gd name="T89" fmla="*/ 85 h 206"/>
                <a:gd name="T90" fmla="*/ 153 w 309"/>
                <a:gd name="T91" fmla="*/ 85 h 206"/>
                <a:gd name="T92" fmla="*/ 154 w 309"/>
                <a:gd name="T93" fmla="*/ 84 h 206"/>
                <a:gd name="T94" fmla="*/ 233 w 309"/>
                <a:gd name="T95" fmla="*/ 140 h 206"/>
                <a:gd name="T96" fmla="*/ 206 w 309"/>
                <a:gd name="T97" fmla="*/ 135 h 206"/>
                <a:gd name="T98" fmla="*/ 191 w 309"/>
                <a:gd name="T99" fmla="*/ 120 h 206"/>
                <a:gd name="T100" fmla="*/ 215 w 309"/>
                <a:gd name="T101" fmla="*/ 158 h 206"/>
                <a:gd name="T102" fmla="*/ 176 w 309"/>
                <a:gd name="T103" fmla="*/ 140 h 206"/>
                <a:gd name="T104" fmla="*/ 169 w 309"/>
                <a:gd name="T105" fmla="*/ 147 h 206"/>
                <a:gd name="T106" fmla="*/ 195 w 309"/>
                <a:gd name="T107" fmla="*/ 173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9" h="206">
                  <a:moveTo>
                    <a:pt x="221" y="175"/>
                  </a:moveTo>
                  <a:cubicBezTo>
                    <a:pt x="225" y="171"/>
                    <a:pt x="227" y="166"/>
                    <a:pt x="227" y="162"/>
                  </a:cubicBezTo>
                  <a:cubicBezTo>
                    <a:pt x="231" y="162"/>
                    <a:pt x="236" y="160"/>
                    <a:pt x="239" y="157"/>
                  </a:cubicBezTo>
                  <a:cubicBezTo>
                    <a:pt x="245" y="150"/>
                    <a:pt x="246" y="141"/>
                    <a:pt x="241" y="134"/>
                  </a:cubicBezTo>
                  <a:cubicBezTo>
                    <a:pt x="241" y="134"/>
                    <a:pt x="241" y="133"/>
                    <a:pt x="240" y="133"/>
                  </a:cubicBezTo>
                  <a:cubicBezTo>
                    <a:pt x="236" y="129"/>
                    <a:pt x="236" y="129"/>
                    <a:pt x="236" y="129"/>
                  </a:cubicBezTo>
                  <a:cubicBezTo>
                    <a:pt x="266" y="97"/>
                    <a:pt x="266" y="97"/>
                    <a:pt x="266" y="97"/>
                  </a:cubicBezTo>
                  <a:cubicBezTo>
                    <a:pt x="274" y="105"/>
                    <a:pt x="274" y="105"/>
                    <a:pt x="274" y="105"/>
                  </a:cubicBezTo>
                  <a:cubicBezTo>
                    <a:pt x="276" y="106"/>
                    <a:pt x="279" y="106"/>
                    <a:pt x="281" y="105"/>
                  </a:cubicBezTo>
                  <a:cubicBezTo>
                    <a:pt x="307" y="79"/>
                    <a:pt x="307" y="79"/>
                    <a:pt x="307" y="79"/>
                  </a:cubicBezTo>
                  <a:cubicBezTo>
                    <a:pt x="309" y="77"/>
                    <a:pt x="309" y="73"/>
                    <a:pt x="307" y="71"/>
                  </a:cubicBezTo>
                  <a:cubicBezTo>
                    <a:pt x="240" y="5"/>
                    <a:pt x="240" y="5"/>
                    <a:pt x="240" y="5"/>
                  </a:cubicBezTo>
                  <a:cubicBezTo>
                    <a:pt x="238" y="3"/>
                    <a:pt x="235" y="3"/>
                    <a:pt x="233" y="5"/>
                  </a:cubicBezTo>
                  <a:cubicBezTo>
                    <a:pt x="207" y="31"/>
                    <a:pt x="207" y="31"/>
                    <a:pt x="207" y="31"/>
                  </a:cubicBezTo>
                  <a:cubicBezTo>
                    <a:pt x="205" y="33"/>
                    <a:pt x="205" y="36"/>
                    <a:pt x="207" y="38"/>
                  </a:cubicBezTo>
                  <a:cubicBezTo>
                    <a:pt x="216" y="46"/>
                    <a:pt x="216" y="46"/>
                    <a:pt x="216" y="46"/>
                  </a:cubicBezTo>
                  <a:cubicBezTo>
                    <a:pt x="213" y="48"/>
                    <a:pt x="210" y="49"/>
                    <a:pt x="206" y="49"/>
                  </a:cubicBezTo>
                  <a:cubicBezTo>
                    <a:pt x="202" y="49"/>
                    <a:pt x="198" y="46"/>
                    <a:pt x="195" y="44"/>
                  </a:cubicBezTo>
                  <a:cubicBezTo>
                    <a:pt x="189" y="40"/>
                    <a:pt x="183" y="36"/>
                    <a:pt x="176" y="36"/>
                  </a:cubicBezTo>
                  <a:cubicBezTo>
                    <a:pt x="169" y="36"/>
                    <a:pt x="160" y="37"/>
                    <a:pt x="151" y="41"/>
                  </a:cubicBezTo>
                  <a:cubicBezTo>
                    <a:pt x="148" y="39"/>
                    <a:pt x="140" y="33"/>
                    <a:pt x="130" y="35"/>
                  </a:cubicBezTo>
                  <a:cubicBezTo>
                    <a:pt x="124" y="36"/>
                    <a:pt x="120" y="39"/>
                    <a:pt x="116" y="41"/>
                  </a:cubicBezTo>
                  <a:cubicBezTo>
                    <a:pt x="111" y="44"/>
                    <a:pt x="108" y="46"/>
                    <a:pt x="104" y="46"/>
                  </a:cubicBezTo>
                  <a:cubicBezTo>
                    <a:pt x="100" y="45"/>
                    <a:pt x="97" y="44"/>
                    <a:pt x="94" y="43"/>
                  </a:cubicBezTo>
                  <a:cubicBezTo>
                    <a:pt x="102" y="35"/>
                    <a:pt x="102" y="35"/>
                    <a:pt x="102" y="35"/>
                  </a:cubicBezTo>
                  <a:cubicBezTo>
                    <a:pt x="104" y="33"/>
                    <a:pt x="104" y="30"/>
                    <a:pt x="102" y="28"/>
                  </a:cubicBezTo>
                  <a:cubicBezTo>
                    <a:pt x="76" y="2"/>
                    <a:pt x="76" y="2"/>
                    <a:pt x="76" y="2"/>
                  </a:cubicBezTo>
                  <a:cubicBezTo>
                    <a:pt x="74" y="0"/>
                    <a:pt x="71" y="0"/>
                    <a:pt x="69" y="2"/>
                  </a:cubicBezTo>
                  <a:cubicBezTo>
                    <a:pt x="2" y="68"/>
                    <a:pt x="2" y="68"/>
                    <a:pt x="2" y="68"/>
                  </a:cubicBezTo>
                  <a:cubicBezTo>
                    <a:pt x="0" y="70"/>
                    <a:pt x="0" y="74"/>
                    <a:pt x="2" y="76"/>
                  </a:cubicBezTo>
                  <a:cubicBezTo>
                    <a:pt x="28" y="101"/>
                    <a:pt x="28" y="101"/>
                    <a:pt x="28" y="101"/>
                  </a:cubicBezTo>
                  <a:cubicBezTo>
                    <a:pt x="30" y="103"/>
                    <a:pt x="33" y="103"/>
                    <a:pt x="35" y="101"/>
                  </a:cubicBezTo>
                  <a:cubicBezTo>
                    <a:pt x="41" y="96"/>
                    <a:pt x="41" y="96"/>
                    <a:pt x="41" y="96"/>
                  </a:cubicBezTo>
                  <a:cubicBezTo>
                    <a:pt x="57" y="109"/>
                    <a:pt x="57" y="109"/>
                    <a:pt x="57" y="109"/>
                  </a:cubicBezTo>
                  <a:cubicBezTo>
                    <a:pt x="50" y="116"/>
                    <a:pt x="50" y="116"/>
                    <a:pt x="50" y="116"/>
                  </a:cubicBezTo>
                  <a:cubicBezTo>
                    <a:pt x="43" y="123"/>
                    <a:pt x="43" y="135"/>
                    <a:pt x="50" y="142"/>
                  </a:cubicBezTo>
                  <a:cubicBezTo>
                    <a:pt x="53" y="145"/>
                    <a:pt x="57" y="147"/>
                    <a:pt x="61" y="148"/>
                  </a:cubicBezTo>
                  <a:cubicBezTo>
                    <a:pt x="60" y="154"/>
                    <a:pt x="61" y="160"/>
                    <a:pt x="66" y="165"/>
                  </a:cubicBezTo>
                  <a:cubicBezTo>
                    <a:pt x="71" y="170"/>
                    <a:pt x="77" y="171"/>
                    <a:pt x="83" y="170"/>
                  </a:cubicBezTo>
                  <a:cubicBezTo>
                    <a:pt x="84" y="174"/>
                    <a:pt x="85" y="178"/>
                    <a:pt x="89" y="181"/>
                  </a:cubicBezTo>
                  <a:cubicBezTo>
                    <a:pt x="94" y="186"/>
                    <a:pt x="101" y="188"/>
                    <a:pt x="107" y="186"/>
                  </a:cubicBezTo>
                  <a:cubicBezTo>
                    <a:pt x="108" y="189"/>
                    <a:pt x="110" y="193"/>
                    <a:pt x="113" y="195"/>
                  </a:cubicBezTo>
                  <a:cubicBezTo>
                    <a:pt x="120" y="202"/>
                    <a:pt x="130" y="202"/>
                    <a:pt x="137" y="194"/>
                  </a:cubicBezTo>
                  <a:cubicBezTo>
                    <a:pt x="137" y="194"/>
                    <a:pt x="137" y="194"/>
                    <a:pt x="137" y="194"/>
                  </a:cubicBezTo>
                  <a:cubicBezTo>
                    <a:pt x="142" y="189"/>
                    <a:pt x="142" y="189"/>
                    <a:pt x="142" y="189"/>
                  </a:cubicBezTo>
                  <a:cubicBezTo>
                    <a:pt x="152" y="199"/>
                    <a:pt x="152" y="199"/>
                    <a:pt x="152" y="199"/>
                  </a:cubicBezTo>
                  <a:cubicBezTo>
                    <a:pt x="153" y="200"/>
                    <a:pt x="153" y="200"/>
                    <a:pt x="153" y="200"/>
                  </a:cubicBezTo>
                  <a:cubicBezTo>
                    <a:pt x="153" y="200"/>
                    <a:pt x="153" y="200"/>
                    <a:pt x="153" y="200"/>
                  </a:cubicBezTo>
                  <a:cubicBezTo>
                    <a:pt x="160" y="206"/>
                    <a:pt x="168" y="205"/>
                    <a:pt x="175" y="199"/>
                  </a:cubicBezTo>
                  <a:cubicBezTo>
                    <a:pt x="177" y="197"/>
                    <a:pt x="178" y="195"/>
                    <a:pt x="179" y="192"/>
                  </a:cubicBezTo>
                  <a:cubicBezTo>
                    <a:pt x="186" y="197"/>
                    <a:pt x="195" y="196"/>
                    <a:pt x="201" y="190"/>
                  </a:cubicBezTo>
                  <a:cubicBezTo>
                    <a:pt x="204" y="187"/>
                    <a:pt x="205" y="183"/>
                    <a:pt x="206" y="180"/>
                  </a:cubicBezTo>
                  <a:cubicBezTo>
                    <a:pt x="211" y="180"/>
                    <a:pt x="217" y="179"/>
                    <a:pt x="221" y="175"/>
                  </a:cubicBezTo>
                  <a:close/>
                  <a:moveTo>
                    <a:pt x="237" y="16"/>
                  </a:moveTo>
                  <a:cubicBezTo>
                    <a:pt x="296" y="75"/>
                    <a:pt x="296" y="75"/>
                    <a:pt x="296" y="75"/>
                  </a:cubicBezTo>
                  <a:cubicBezTo>
                    <a:pt x="277" y="94"/>
                    <a:pt x="277" y="94"/>
                    <a:pt x="277" y="94"/>
                  </a:cubicBezTo>
                  <a:cubicBezTo>
                    <a:pt x="218" y="34"/>
                    <a:pt x="218" y="34"/>
                    <a:pt x="218" y="34"/>
                  </a:cubicBezTo>
                  <a:lnTo>
                    <a:pt x="237" y="16"/>
                  </a:lnTo>
                  <a:close/>
                  <a:moveTo>
                    <a:pt x="176" y="46"/>
                  </a:moveTo>
                  <a:cubicBezTo>
                    <a:pt x="180" y="46"/>
                    <a:pt x="184" y="49"/>
                    <a:pt x="189" y="52"/>
                  </a:cubicBezTo>
                  <a:cubicBezTo>
                    <a:pt x="194" y="55"/>
                    <a:pt x="199" y="59"/>
                    <a:pt x="205" y="59"/>
                  </a:cubicBezTo>
                  <a:cubicBezTo>
                    <a:pt x="213" y="60"/>
                    <a:pt x="220" y="56"/>
                    <a:pt x="223" y="53"/>
                  </a:cubicBezTo>
                  <a:cubicBezTo>
                    <a:pt x="259" y="90"/>
                    <a:pt x="259" y="90"/>
                    <a:pt x="259" y="90"/>
                  </a:cubicBezTo>
                  <a:cubicBezTo>
                    <a:pt x="229" y="122"/>
                    <a:pt x="229" y="122"/>
                    <a:pt x="229" y="122"/>
                  </a:cubicBezTo>
                  <a:cubicBezTo>
                    <a:pt x="224" y="117"/>
                    <a:pt x="224" y="117"/>
                    <a:pt x="224" y="117"/>
                  </a:cubicBezTo>
                  <a:cubicBezTo>
                    <a:pt x="177" y="70"/>
                    <a:pt x="177" y="70"/>
                    <a:pt x="177" y="70"/>
                  </a:cubicBezTo>
                  <a:cubicBezTo>
                    <a:pt x="176" y="69"/>
                    <a:pt x="175" y="68"/>
                    <a:pt x="174" y="68"/>
                  </a:cubicBezTo>
                  <a:cubicBezTo>
                    <a:pt x="173" y="68"/>
                    <a:pt x="160" y="68"/>
                    <a:pt x="149" y="76"/>
                  </a:cubicBezTo>
                  <a:cubicBezTo>
                    <a:pt x="144" y="77"/>
                    <a:pt x="140" y="74"/>
                    <a:pt x="138" y="71"/>
                  </a:cubicBezTo>
                  <a:cubicBezTo>
                    <a:pt x="136" y="69"/>
                    <a:pt x="135" y="65"/>
                    <a:pt x="140" y="60"/>
                  </a:cubicBezTo>
                  <a:cubicBezTo>
                    <a:pt x="151" y="48"/>
                    <a:pt x="166" y="46"/>
                    <a:pt x="176" y="46"/>
                  </a:cubicBezTo>
                  <a:close/>
                  <a:moveTo>
                    <a:pt x="32" y="91"/>
                  </a:moveTo>
                  <a:cubicBezTo>
                    <a:pt x="13" y="72"/>
                    <a:pt x="13" y="72"/>
                    <a:pt x="13" y="72"/>
                  </a:cubicBezTo>
                  <a:cubicBezTo>
                    <a:pt x="72" y="13"/>
                    <a:pt x="72" y="13"/>
                    <a:pt x="72" y="13"/>
                  </a:cubicBezTo>
                  <a:cubicBezTo>
                    <a:pt x="91" y="31"/>
                    <a:pt x="91" y="31"/>
                    <a:pt x="91" y="31"/>
                  </a:cubicBezTo>
                  <a:lnTo>
                    <a:pt x="32" y="91"/>
                  </a:lnTo>
                  <a:close/>
                  <a:moveTo>
                    <a:pt x="57" y="135"/>
                  </a:moveTo>
                  <a:cubicBezTo>
                    <a:pt x="54" y="132"/>
                    <a:pt x="54" y="127"/>
                    <a:pt x="57" y="124"/>
                  </a:cubicBezTo>
                  <a:cubicBezTo>
                    <a:pt x="74" y="106"/>
                    <a:pt x="74" y="106"/>
                    <a:pt x="74" y="106"/>
                  </a:cubicBezTo>
                  <a:cubicBezTo>
                    <a:pt x="78" y="104"/>
                    <a:pt x="82" y="104"/>
                    <a:pt x="85" y="107"/>
                  </a:cubicBezTo>
                  <a:cubicBezTo>
                    <a:pt x="88" y="110"/>
                    <a:pt x="89" y="115"/>
                    <a:pt x="86" y="118"/>
                  </a:cubicBezTo>
                  <a:cubicBezTo>
                    <a:pt x="69" y="136"/>
                    <a:pt x="69" y="136"/>
                    <a:pt x="69" y="136"/>
                  </a:cubicBezTo>
                  <a:cubicBezTo>
                    <a:pt x="66" y="139"/>
                    <a:pt x="60" y="139"/>
                    <a:pt x="57" y="135"/>
                  </a:cubicBezTo>
                  <a:close/>
                  <a:moveTo>
                    <a:pt x="73" y="158"/>
                  </a:moveTo>
                  <a:cubicBezTo>
                    <a:pt x="70" y="155"/>
                    <a:pt x="70" y="149"/>
                    <a:pt x="73" y="146"/>
                  </a:cubicBezTo>
                  <a:cubicBezTo>
                    <a:pt x="94" y="125"/>
                    <a:pt x="94" y="125"/>
                    <a:pt x="94" y="125"/>
                  </a:cubicBezTo>
                  <a:cubicBezTo>
                    <a:pt x="97" y="123"/>
                    <a:pt x="101" y="123"/>
                    <a:pt x="104" y="126"/>
                  </a:cubicBezTo>
                  <a:cubicBezTo>
                    <a:pt x="107" y="129"/>
                    <a:pt x="108" y="134"/>
                    <a:pt x="106" y="137"/>
                  </a:cubicBezTo>
                  <a:cubicBezTo>
                    <a:pt x="85" y="158"/>
                    <a:pt x="85" y="158"/>
                    <a:pt x="85" y="158"/>
                  </a:cubicBezTo>
                  <a:cubicBezTo>
                    <a:pt x="82" y="161"/>
                    <a:pt x="76" y="161"/>
                    <a:pt x="73" y="158"/>
                  </a:cubicBezTo>
                  <a:close/>
                  <a:moveTo>
                    <a:pt x="96" y="174"/>
                  </a:moveTo>
                  <a:cubicBezTo>
                    <a:pt x="92" y="170"/>
                    <a:pt x="92" y="165"/>
                    <a:pt x="95" y="162"/>
                  </a:cubicBezTo>
                  <a:cubicBezTo>
                    <a:pt x="110" y="148"/>
                    <a:pt x="110" y="148"/>
                    <a:pt x="110" y="148"/>
                  </a:cubicBezTo>
                  <a:cubicBezTo>
                    <a:pt x="113" y="145"/>
                    <a:pt x="118" y="146"/>
                    <a:pt x="121" y="149"/>
                  </a:cubicBezTo>
                  <a:cubicBezTo>
                    <a:pt x="124" y="152"/>
                    <a:pt x="124" y="156"/>
                    <a:pt x="122" y="159"/>
                  </a:cubicBezTo>
                  <a:cubicBezTo>
                    <a:pt x="107" y="174"/>
                    <a:pt x="107" y="174"/>
                    <a:pt x="107" y="174"/>
                  </a:cubicBezTo>
                  <a:cubicBezTo>
                    <a:pt x="104" y="177"/>
                    <a:pt x="99" y="177"/>
                    <a:pt x="96" y="174"/>
                  </a:cubicBezTo>
                  <a:close/>
                  <a:moveTo>
                    <a:pt x="120" y="188"/>
                  </a:moveTo>
                  <a:cubicBezTo>
                    <a:pt x="116" y="185"/>
                    <a:pt x="116" y="180"/>
                    <a:pt x="119" y="176"/>
                  </a:cubicBezTo>
                  <a:cubicBezTo>
                    <a:pt x="129" y="167"/>
                    <a:pt x="129" y="167"/>
                    <a:pt x="129" y="167"/>
                  </a:cubicBezTo>
                  <a:cubicBezTo>
                    <a:pt x="133" y="164"/>
                    <a:pt x="137" y="165"/>
                    <a:pt x="140" y="168"/>
                  </a:cubicBezTo>
                  <a:cubicBezTo>
                    <a:pt x="143" y="171"/>
                    <a:pt x="142" y="175"/>
                    <a:pt x="140" y="177"/>
                  </a:cubicBezTo>
                  <a:cubicBezTo>
                    <a:pt x="130" y="187"/>
                    <a:pt x="130" y="187"/>
                    <a:pt x="130" y="187"/>
                  </a:cubicBezTo>
                  <a:cubicBezTo>
                    <a:pt x="128" y="190"/>
                    <a:pt x="123" y="192"/>
                    <a:pt x="120" y="188"/>
                  </a:cubicBezTo>
                  <a:close/>
                  <a:moveTo>
                    <a:pt x="184" y="184"/>
                  </a:moveTo>
                  <a:cubicBezTo>
                    <a:pt x="171" y="170"/>
                    <a:pt x="171" y="170"/>
                    <a:pt x="171" y="170"/>
                  </a:cubicBezTo>
                  <a:cubicBezTo>
                    <a:pt x="170" y="170"/>
                    <a:pt x="170" y="170"/>
                    <a:pt x="170" y="170"/>
                  </a:cubicBezTo>
                  <a:cubicBezTo>
                    <a:pt x="163" y="162"/>
                    <a:pt x="163" y="162"/>
                    <a:pt x="163" y="162"/>
                  </a:cubicBezTo>
                  <a:cubicBezTo>
                    <a:pt x="163" y="162"/>
                    <a:pt x="163" y="162"/>
                    <a:pt x="163" y="162"/>
                  </a:cubicBezTo>
                  <a:cubicBezTo>
                    <a:pt x="161" y="160"/>
                    <a:pt x="158" y="160"/>
                    <a:pt x="156" y="162"/>
                  </a:cubicBezTo>
                  <a:cubicBezTo>
                    <a:pt x="154" y="164"/>
                    <a:pt x="154" y="167"/>
                    <a:pt x="156" y="169"/>
                  </a:cubicBezTo>
                  <a:cubicBezTo>
                    <a:pt x="168" y="182"/>
                    <a:pt x="168" y="182"/>
                    <a:pt x="168" y="182"/>
                  </a:cubicBezTo>
                  <a:cubicBezTo>
                    <a:pt x="170" y="185"/>
                    <a:pt x="170" y="189"/>
                    <a:pt x="167" y="192"/>
                  </a:cubicBezTo>
                  <a:cubicBezTo>
                    <a:pt x="165" y="194"/>
                    <a:pt x="163" y="195"/>
                    <a:pt x="160" y="193"/>
                  </a:cubicBezTo>
                  <a:cubicBezTo>
                    <a:pt x="149" y="182"/>
                    <a:pt x="149" y="182"/>
                    <a:pt x="149" y="182"/>
                  </a:cubicBezTo>
                  <a:cubicBezTo>
                    <a:pt x="154" y="175"/>
                    <a:pt x="153" y="167"/>
                    <a:pt x="147" y="161"/>
                  </a:cubicBezTo>
                  <a:cubicBezTo>
                    <a:pt x="143" y="157"/>
                    <a:pt x="138" y="155"/>
                    <a:pt x="133" y="155"/>
                  </a:cubicBezTo>
                  <a:cubicBezTo>
                    <a:pt x="134" y="150"/>
                    <a:pt x="132" y="145"/>
                    <a:pt x="128" y="141"/>
                  </a:cubicBezTo>
                  <a:cubicBezTo>
                    <a:pt x="125" y="138"/>
                    <a:pt x="121" y="137"/>
                    <a:pt x="117" y="136"/>
                  </a:cubicBezTo>
                  <a:cubicBezTo>
                    <a:pt x="118" y="130"/>
                    <a:pt x="116" y="124"/>
                    <a:pt x="112" y="119"/>
                  </a:cubicBezTo>
                  <a:cubicBezTo>
                    <a:pt x="108" y="116"/>
                    <a:pt x="103" y="114"/>
                    <a:pt x="98" y="114"/>
                  </a:cubicBezTo>
                  <a:cubicBezTo>
                    <a:pt x="98" y="109"/>
                    <a:pt x="96" y="104"/>
                    <a:pt x="92" y="100"/>
                  </a:cubicBezTo>
                  <a:cubicBezTo>
                    <a:pt x="86" y="93"/>
                    <a:pt x="75" y="93"/>
                    <a:pt x="68" y="98"/>
                  </a:cubicBezTo>
                  <a:cubicBezTo>
                    <a:pt x="68" y="98"/>
                    <a:pt x="68" y="99"/>
                    <a:pt x="68" y="99"/>
                  </a:cubicBezTo>
                  <a:cubicBezTo>
                    <a:pt x="65" y="102"/>
                    <a:pt x="65" y="102"/>
                    <a:pt x="65" y="102"/>
                  </a:cubicBezTo>
                  <a:cubicBezTo>
                    <a:pt x="48" y="89"/>
                    <a:pt x="48" y="89"/>
                    <a:pt x="48" y="89"/>
                  </a:cubicBezTo>
                  <a:cubicBezTo>
                    <a:pt x="87" y="50"/>
                    <a:pt x="87" y="50"/>
                    <a:pt x="87" y="50"/>
                  </a:cubicBezTo>
                  <a:cubicBezTo>
                    <a:pt x="90" y="52"/>
                    <a:pt x="96" y="55"/>
                    <a:pt x="103" y="56"/>
                  </a:cubicBezTo>
                  <a:cubicBezTo>
                    <a:pt x="110" y="57"/>
                    <a:pt x="116" y="53"/>
                    <a:pt x="121" y="50"/>
                  </a:cubicBezTo>
                  <a:cubicBezTo>
                    <a:pt x="125" y="48"/>
                    <a:pt x="128" y="46"/>
                    <a:pt x="131" y="45"/>
                  </a:cubicBezTo>
                  <a:cubicBezTo>
                    <a:pt x="135" y="44"/>
                    <a:pt x="138" y="45"/>
                    <a:pt x="140" y="46"/>
                  </a:cubicBezTo>
                  <a:cubicBezTo>
                    <a:pt x="138" y="48"/>
                    <a:pt x="135" y="50"/>
                    <a:pt x="133" y="53"/>
                  </a:cubicBezTo>
                  <a:cubicBezTo>
                    <a:pt x="124" y="61"/>
                    <a:pt x="125" y="71"/>
                    <a:pt x="129" y="77"/>
                  </a:cubicBezTo>
                  <a:cubicBezTo>
                    <a:pt x="130" y="78"/>
                    <a:pt x="131" y="79"/>
                    <a:pt x="132" y="80"/>
                  </a:cubicBezTo>
                  <a:cubicBezTo>
                    <a:pt x="137" y="85"/>
                    <a:pt x="145" y="87"/>
                    <a:pt x="152" y="85"/>
                  </a:cubicBezTo>
                  <a:cubicBezTo>
                    <a:pt x="152" y="85"/>
                    <a:pt x="152" y="85"/>
                    <a:pt x="152" y="85"/>
                  </a:cubicBezTo>
                  <a:cubicBezTo>
                    <a:pt x="152" y="85"/>
                    <a:pt x="152" y="85"/>
                    <a:pt x="153" y="85"/>
                  </a:cubicBezTo>
                  <a:cubicBezTo>
                    <a:pt x="153" y="85"/>
                    <a:pt x="153" y="85"/>
                    <a:pt x="153" y="85"/>
                  </a:cubicBezTo>
                  <a:cubicBezTo>
                    <a:pt x="153" y="85"/>
                    <a:pt x="153" y="85"/>
                    <a:pt x="153" y="85"/>
                  </a:cubicBezTo>
                  <a:cubicBezTo>
                    <a:pt x="153" y="84"/>
                    <a:pt x="153" y="84"/>
                    <a:pt x="154" y="84"/>
                  </a:cubicBezTo>
                  <a:cubicBezTo>
                    <a:pt x="154" y="84"/>
                    <a:pt x="154" y="84"/>
                    <a:pt x="154" y="84"/>
                  </a:cubicBezTo>
                  <a:cubicBezTo>
                    <a:pt x="160" y="79"/>
                    <a:pt x="168" y="78"/>
                    <a:pt x="171" y="78"/>
                  </a:cubicBezTo>
                  <a:cubicBezTo>
                    <a:pt x="217" y="124"/>
                    <a:pt x="217" y="124"/>
                    <a:pt x="217" y="124"/>
                  </a:cubicBezTo>
                  <a:cubicBezTo>
                    <a:pt x="233" y="140"/>
                    <a:pt x="233" y="140"/>
                    <a:pt x="233" y="140"/>
                  </a:cubicBezTo>
                  <a:cubicBezTo>
                    <a:pt x="235" y="143"/>
                    <a:pt x="235" y="147"/>
                    <a:pt x="232" y="150"/>
                  </a:cubicBezTo>
                  <a:cubicBezTo>
                    <a:pt x="229" y="152"/>
                    <a:pt x="225" y="153"/>
                    <a:pt x="223" y="151"/>
                  </a:cubicBezTo>
                  <a:cubicBezTo>
                    <a:pt x="206" y="135"/>
                    <a:pt x="206" y="135"/>
                    <a:pt x="206" y="135"/>
                  </a:cubicBezTo>
                  <a:cubicBezTo>
                    <a:pt x="206" y="134"/>
                    <a:pt x="206" y="134"/>
                    <a:pt x="206" y="134"/>
                  </a:cubicBezTo>
                  <a:cubicBezTo>
                    <a:pt x="191" y="120"/>
                    <a:pt x="191" y="120"/>
                    <a:pt x="191" y="120"/>
                  </a:cubicBezTo>
                  <a:cubicBezTo>
                    <a:pt x="191" y="120"/>
                    <a:pt x="191" y="120"/>
                    <a:pt x="191" y="120"/>
                  </a:cubicBezTo>
                  <a:cubicBezTo>
                    <a:pt x="189" y="118"/>
                    <a:pt x="186" y="118"/>
                    <a:pt x="184" y="120"/>
                  </a:cubicBezTo>
                  <a:cubicBezTo>
                    <a:pt x="182" y="122"/>
                    <a:pt x="182" y="125"/>
                    <a:pt x="184" y="127"/>
                  </a:cubicBezTo>
                  <a:cubicBezTo>
                    <a:pt x="215" y="158"/>
                    <a:pt x="215" y="158"/>
                    <a:pt x="215" y="158"/>
                  </a:cubicBezTo>
                  <a:cubicBezTo>
                    <a:pt x="217" y="161"/>
                    <a:pt x="217" y="165"/>
                    <a:pt x="214" y="167"/>
                  </a:cubicBezTo>
                  <a:cubicBezTo>
                    <a:pt x="212" y="170"/>
                    <a:pt x="208" y="170"/>
                    <a:pt x="205" y="168"/>
                  </a:cubicBezTo>
                  <a:cubicBezTo>
                    <a:pt x="176" y="140"/>
                    <a:pt x="176" y="140"/>
                    <a:pt x="176" y="140"/>
                  </a:cubicBezTo>
                  <a:cubicBezTo>
                    <a:pt x="174" y="138"/>
                    <a:pt x="171" y="138"/>
                    <a:pt x="169" y="140"/>
                  </a:cubicBezTo>
                  <a:cubicBezTo>
                    <a:pt x="167" y="142"/>
                    <a:pt x="167" y="146"/>
                    <a:pt x="169" y="147"/>
                  </a:cubicBezTo>
                  <a:cubicBezTo>
                    <a:pt x="169" y="147"/>
                    <a:pt x="169" y="147"/>
                    <a:pt x="169" y="147"/>
                  </a:cubicBezTo>
                  <a:cubicBezTo>
                    <a:pt x="181" y="159"/>
                    <a:pt x="181" y="159"/>
                    <a:pt x="181" y="159"/>
                  </a:cubicBezTo>
                  <a:cubicBezTo>
                    <a:pt x="181" y="159"/>
                    <a:pt x="181" y="159"/>
                    <a:pt x="181" y="159"/>
                  </a:cubicBezTo>
                  <a:cubicBezTo>
                    <a:pt x="195" y="173"/>
                    <a:pt x="195" y="173"/>
                    <a:pt x="195" y="173"/>
                  </a:cubicBezTo>
                  <a:cubicBezTo>
                    <a:pt x="197" y="176"/>
                    <a:pt x="196" y="180"/>
                    <a:pt x="194" y="183"/>
                  </a:cubicBezTo>
                  <a:cubicBezTo>
                    <a:pt x="191" y="185"/>
                    <a:pt x="187" y="186"/>
                    <a:pt x="184" y="1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1" name="Freeform 140">
              <a:extLst>
                <a:ext uri="{FF2B5EF4-FFF2-40B4-BE49-F238E27FC236}">
                  <a16:creationId xmlns:a16="http://schemas.microsoft.com/office/drawing/2014/main" id="{1690298B-2F9F-4934-AC34-C54845B0791C}"/>
                </a:ext>
              </a:extLst>
            </p:cNvPr>
            <p:cNvSpPr>
              <a:spLocks/>
            </p:cNvSpPr>
            <p:nvPr/>
          </p:nvSpPr>
          <p:spPr bwMode="auto">
            <a:xfrm>
              <a:off x="3699" y="3268"/>
              <a:ext cx="20" cy="17"/>
            </a:xfrm>
            <a:custGeom>
              <a:avLst/>
              <a:gdLst>
                <a:gd name="T0" fmla="*/ 3 w 13"/>
                <a:gd name="T1" fmla="*/ 10 h 12"/>
                <a:gd name="T2" fmla="*/ 11 w 13"/>
                <a:gd name="T3" fmla="*/ 10 h 12"/>
                <a:gd name="T4" fmla="*/ 11 w 13"/>
                <a:gd name="T5" fmla="*/ 2 h 12"/>
                <a:gd name="T6" fmla="*/ 3 w 13"/>
                <a:gd name="T7" fmla="*/ 2 h 12"/>
                <a:gd name="T8" fmla="*/ 3 w 13"/>
                <a:gd name="T9" fmla="*/ 10 h 12"/>
              </a:gdLst>
              <a:ahLst/>
              <a:cxnLst>
                <a:cxn ang="0">
                  <a:pos x="T0" y="T1"/>
                </a:cxn>
                <a:cxn ang="0">
                  <a:pos x="T2" y="T3"/>
                </a:cxn>
                <a:cxn ang="0">
                  <a:pos x="T4" y="T5"/>
                </a:cxn>
                <a:cxn ang="0">
                  <a:pos x="T6" y="T7"/>
                </a:cxn>
                <a:cxn ang="0">
                  <a:pos x="T8" y="T9"/>
                </a:cxn>
              </a:cxnLst>
              <a:rect l="0" t="0" r="r" b="b"/>
              <a:pathLst>
                <a:path w="13" h="12">
                  <a:moveTo>
                    <a:pt x="3" y="10"/>
                  </a:moveTo>
                  <a:cubicBezTo>
                    <a:pt x="5" y="12"/>
                    <a:pt x="8" y="12"/>
                    <a:pt x="11" y="10"/>
                  </a:cubicBezTo>
                  <a:cubicBezTo>
                    <a:pt x="13" y="8"/>
                    <a:pt x="13" y="4"/>
                    <a:pt x="11" y="2"/>
                  </a:cubicBezTo>
                  <a:cubicBezTo>
                    <a:pt x="8" y="0"/>
                    <a:pt x="5" y="0"/>
                    <a:pt x="3" y="2"/>
                  </a:cubicBezTo>
                  <a:cubicBezTo>
                    <a:pt x="0" y="4"/>
                    <a:pt x="0" y="8"/>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sp>
          <p:nvSpPr>
            <p:cNvPr id="22" name="Freeform 141">
              <a:extLst>
                <a:ext uri="{FF2B5EF4-FFF2-40B4-BE49-F238E27FC236}">
                  <a16:creationId xmlns:a16="http://schemas.microsoft.com/office/drawing/2014/main" id="{45344CD7-710B-4EC1-A170-89DC2BE648D3}"/>
                </a:ext>
              </a:extLst>
            </p:cNvPr>
            <p:cNvSpPr>
              <a:spLocks/>
            </p:cNvSpPr>
            <p:nvPr/>
          </p:nvSpPr>
          <p:spPr bwMode="auto">
            <a:xfrm>
              <a:off x="3952" y="3269"/>
              <a:ext cx="18" cy="19"/>
            </a:xfrm>
            <a:custGeom>
              <a:avLst/>
              <a:gdLst>
                <a:gd name="T0" fmla="*/ 10 w 12"/>
                <a:gd name="T1" fmla="*/ 3 h 13"/>
                <a:gd name="T2" fmla="*/ 2 w 12"/>
                <a:gd name="T3" fmla="*/ 3 h 13"/>
                <a:gd name="T4" fmla="*/ 2 w 12"/>
                <a:gd name="T5" fmla="*/ 10 h 13"/>
                <a:gd name="T6" fmla="*/ 10 w 12"/>
                <a:gd name="T7" fmla="*/ 10 h 13"/>
                <a:gd name="T8" fmla="*/ 10 w 12"/>
                <a:gd name="T9" fmla="*/ 3 h 13"/>
              </a:gdLst>
              <a:ahLst/>
              <a:cxnLst>
                <a:cxn ang="0">
                  <a:pos x="T0" y="T1"/>
                </a:cxn>
                <a:cxn ang="0">
                  <a:pos x="T2" y="T3"/>
                </a:cxn>
                <a:cxn ang="0">
                  <a:pos x="T4" y="T5"/>
                </a:cxn>
                <a:cxn ang="0">
                  <a:pos x="T6" y="T7"/>
                </a:cxn>
                <a:cxn ang="0">
                  <a:pos x="T8" y="T9"/>
                </a:cxn>
              </a:cxnLst>
              <a:rect l="0" t="0" r="r" b="b"/>
              <a:pathLst>
                <a:path w="12" h="13">
                  <a:moveTo>
                    <a:pt x="10" y="3"/>
                  </a:moveTo>
                  <a:cubicBezTo>
                    <a:pt x="8" y="0"/>
                    <a:pt x="4" y="0"/>
                    <a:pt x="2" y="3"/>
                  </a:cubicBezTo>
                  <a:cubicBezTo>
                    <a:pt x="0" y="5"/>
                    <a:pt x="0" y="8"/>
                    <a:pt x="2" y="10"/>
                  </a:cubicBezTo>
                  <a:cubicBezTo>
                    <a:pt x="4" y="13"/>
                    <a:pt x="8" y="13"/>
                    <a:pt x="10" y="10"/>
                  </a:cubicBezTo>
                  <a:cubicBezTo>
                    <a:pt x="12" y="8"/>
                    <a:pt x="12" y="5"/>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endParaRPr lang="en-US" dirty="0"/>
            </a:p>
          </p:txBody>
        </p:sp>
      </p:grpSp>
      <p:graphicFrame>
        <p:nvGraphicFramePr>
          <p:cNvPr id="23" name="Diagram 22" descr="SmartArt Graphic">
            <a:extLst>
              <a:ext uri="{FF2B5EF4-FFF2-40B4-BE49-F238E27FC236}">
                <a16:creationId xmlns:a16="http://schemas.microsoft.com/office/drawing/2014/main" id="{2788D22B-3F12-48A7-A018-68C2D12217A0}"/>
              </a:ext>
            </a:extLst>
          </p:cNvPr>
          <p:cNvGraphicFramePr/>
          <p:nvPr>
            <p:extLst>
              <p:ext uri="{D42A27DB-BD31-4B8C-83A1-F6EECF244321}">
                <p14:modId xmlns:p14="http://schemas.microsoft.com/office/powerpoint/2010/main" val="1290948740"/>
              </p:ext>
            </p:extLst>
          </p:nvPr>
        </p:nvGraphicFramePr>
        <p:xfrm>
          <a:off x="6296933" y="2517732"/>
          <a:ext cx="5472204" cy="354808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4" name="Diagram 23" descr="SmartArt Graphic">
            <a:extLst>
              <a:ext uri="{FF2B5EF4-FFF2-40B4-BE49-F238E27FC236}">
                <a16:creationId xmlns:a16="http://schemas.microsoft.com/office/drawing/2014/main" id="{2B324654-BC5B-491A-A98D-61CE2895ACD5}"/>
              </a:ext>
            </a:extLst>
          </p:cNvPr>
          <p:cNvGraphicFramePr/>
          <p:nvPr>
            <p:extLst>
              <p:ext uri="{D42A27DB-BD31-4B8C-83A1-F6EECF244321}">
                <p14:modId xmlns:p14="http://schemas.microsoft.com/office/powerpoint/2010/main" val="1007913438"/>
              </p:ext>
            </p:extLst>
          </p:nvPr>
        </p:nvGraphicFramePr>
        <p:xfrm>
          <a:off x="377634" y="2517732"/>
          <a:ext cx="5472204" cy="354854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33639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04296DA-BDB1-4A76-908A-8594AB904769}"/>
              </a:ext>
            </a:extLst>
          </p:cNvPr>
          <p:cNvSpPr>
            <a:spLocks noGrp="1"/>
          </p:cNvSpPr>
          <p:nvPr>
            <p:ph type="title"/>
          </p:nvPr>
        </p:nvSpPr>
        <p:spPr>
          <a:xfrm>
            <a:off x="588263" y="457200"/>
            <a:ext cx="11018520" cy="553998"/>
          </a:xfrm>
        </p:spPr>
        <p:txBody>
          <a:bodyPr vert="horz" wrap="square" lIns="0" tIns="0" rIns="0" bIns="0" rtlCol="0" anchor="t">
            <a:normAutofit/>
          </a:bodyPr>
          <a:lstStyle/>
          <a:p>
            <a:pPr lvl="0"/>
            <a:r>
              <a:rPr lang="en-US" b="0" kern="1200" cap="none" spc="-50" baseline="0" dirty="0">
                <a:ln w="3175">
                  <a:noFill/>
                </a:ln>
                <a:effectLst/>
                <a:latin typeface="+mj-lt"/>
                <a:ea typeface="+mn-ea"/>
                <a:cs typeface="Segoe UI" pitchFamily="34" charset="0"/>
              </a:rPr>
              <a:t>Security Compliance – Operating System</a:t>
            </a:r>
          </a:p>
        </p:txBody>
      </p:sp>
      <p:sp>
        <p:nvSpPr>
          <p:cNvPr id="3" name="Content Placeholder 3">
            <a:extLst>
              <a:ext uri="{FF2B5EF4-FFF2-40B4-BE49-F238E27FC236}">
                <a16:creationId xmlns:a16="http://schemas.microsoft.com/office/drawing/2014/main" id="{925E639C-904A-4BC2-85A7-E6C245B70D3C}"/>
              </a:ext>
            </a:extLst>
          </p:cNvPr>
          <p:cNvSpPr txBox="1">
            <a:spLocks/>
          </p:cNvSpPr>
          <p:nvPr/>
        </p:nvSpPr>
        <p:spPr>
          <a:xfrm>
            <a:off x="582612" y="1641525"/>
            <a:ext cx="3494088" cy="4251325"/>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kern="1200" spc="0" baseline="0" dirty="0">
                <a:latin typeface="+mn-lt"/>
                <a:ea typeface="+mn-ea"/>
                <a:cs typeface="Segoe UI" panose="020B0502040204020203" pitchFamily="34" charset="0"/>
              </a:rPr>
              <a:t>Tracking Operating System deployments</a:t>
            </a:r>
          </a:p>
          <a:p>
            <a:pPr marL="0" indent="0">
              <a:buNone/>
            </a:pPr>
            <a:r>
              <a:rPr lang="en-US" sz="2000" kern="1200" spc="0" baseline="0" dirty="0">
                <a:latin typeface="+mn-lt"/>
                <a:ea typeface="+mn-ea"/>
                <a:cs typeface="Segoe UI" panose="020B0502040204020203" pitchFamily="34" charset="0"/>
              </a:rPr>
              <a:t>Locating systems that are noncompliant for operating system version and build number</a:t>
            </a:r>
          </a:p>
          <a:p>
            <a:pPr marL="0" indent="0">
              <a:buNone/>
            </a:pPr>
            <a:r>
              <a:rPr lang="en-US" sz="2000" kern="1200" spc="0" baseline="0" dirty="0">
                <a:latin typeface="+mn-lt"/>
                <a:ea typeface="+mn-ea"/>
                <a:cs typeface="Segoe UI" panose="020B0502040204020203" pitchFamily="34" charset="0"/>
              </a:rPr>
              <a:t>Filtering server and workstation operating systems</a:t>
            </a:r>
          </a:p>
        </p:txBody>
      </p:sp>
      <p:pic>
        <p:nvPicPr>
          <p:cNvPr id="4" name="Picture 3">
            <a:extLst>
              <a:ext uri="{FF2B5EF4-FFF2-40B4-BE49-F238E27FC236}">
                <a16:creationId xmlns:a16="http://schemas.microsoft.com/office/drawing/2014/main" id="{09810A75-43F0-4E6E-94E2-B7F10146921D}"/>
              </a:ext>
            </a:extLst>
          </p:cNvPr>
          <p:cNvPicPr>
            <a:picLocks noChangeAspect="1"/>
          </p:cNvPicPr>
          <p:nvPr/>
        </p:nvPicPr>
        <p:blipFill>
          <a:blip r:embed="rId3"/>
          <a:stretch>
            <a:fillRect/>
          </a:stretch>
        </p:blipFill>
        <p:spPr>
          <a:xfrm>
            <a:off x="4658426" y="1727200"/>
            <a:ext cx="7253288" cy="4079974"/>
          </a:xfrm>
          <a:prstGeom prst="rect">
            <a:avLst/>
          </a:prstGeom>
          <a:noFill/>
        </p:spPr>
      </p:pic>
    </p:spTree>
    <p:extLst>
      <p:ext uri="{BB962C8B-B14F-4D97-AF65-F5344CB8AC3E}">
        <p14:creationId xmlns:p14="http://schemas.microsoft.com/office/powerpoint/2010/main" val="41432451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56FDC985-6B04-479A-B1D7-DE9165CE07A7}"/>
              </a:ext>
            </a:extLst>
          </p:cNvPr>
          <p:cNvSpPr>
            <a:spLocks noGrp="1"/>
          </p:cNvSpPr>
          <p:nvPr>
            <p:ph type="title"/>
          </p:nvPr>
        </p:nvSpPr>
        <p:spPr>
          <a:xfrm>
            <a:off x="588263" y="457200"/>
            <a:ext cx="11018520" cy="553998"/>
          </a:xfrm>
        </p:spPr>
        <p:txBody>
          <a:bodyPr vert="horz" wrap="square" lIns="0" tIns="0" rIns="0" bIns="0" rtlCol="0" anchor="t">
            <a:normAutofit/>
          </a:bodyPr>
          <a:lstStyle/>
          <a:p>
            <a:pPr>
              <a:spcAft>
                <a:spcPts val="600"/>
              </a:spcAft>
            </a:pPr>
            <a:r>
              <a:rPr lang="en-US" b="0" kern="1200" cap="none" spc="-50" baseline="0" dirty="0">
                <a:ln w="3175">
                  <a:noFill/>
                </a:ln>
                <a:effectLst/>
                <a:latin typeface="+mj-lt"/>
                <a:ea typeface="+mn-ea"/>
                <a:cs typeface="Segoe UI" pitchFamily="34" charset="0"/>
              </a:rPr>
              <a:t>Security Compliance - </a:t>
            </a:r>
            <a:r>
              <a:rPr lang="en-US" b="0" kern="1200" cap="none" spc="-50" baseline="0" dirty="0" err="1">
                <a:ln w="3175">
                  <a:noFill/>
                </a:ln>
                <a:effectLst/>
                <a:latin typeface="+mj-lt"/>
                <a:ea typeface="+mn-ea"/>
                <a:cs typeface="Segoe UI" pitchFamily="34" charset="0"/>
              </a:rPr>
              <a:t>Bitlocker</a:t>
            </a:r>
            <a:endParaRPr lang="en-US" b="0" kern="1200" cap="none" spc="-50" baseline="0" dirty="0">
              <a:ln w="3175">
                <a:noFill/>
              </a:ln>
              <a:effectLst/>
              <a:latin typeface="+mj-lt"/>
              <a:ea typeface="+mn-ea"/>
              <a:cs typeface="Segoe UI" pitchFamily="34" charset="0"/>
            </a:endParaRPr>
          </a:p>
        </p:txBody>
      </p:sp>
      <p:sp>
        <p:nvSpPr>
          <p:cNvPr id="6" name="Content Placeholder 3">
            <a:extLst>
              <a:ext uri="{FF2B5EF4-FFF2-40B4-BE49-F238E27FC236}">
                <a16:creationId xmlns:a16="http://schemas.microsoft.com/office/drawing/2014/main" id="{3FBAC2D1-C96E-44B8-890C-165E9BBF9572}"/>
              </a:ext>
            </a:extLst>
          </p:cNvPr>
          <p:cNvSpPr txBox="1">
            <a:spLocks/>
          </p:cNvSpPr>
          <p:nvPr/>
        </p:nvSpPr>
        <p:spPr>
          <a:xfrm>
            <a:off x="8022099" y="1641525"/>
            <a:ext cx="3494088" cy="4251325"/>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kern="1200" spc="0" baseline="0" dirty="0">
                <a:latin typeface="+mn-lt"/>
                <a:ea typeface="+mn-ea"/>
                <a:cs typeface="Segoe UI" panose="020B0502040204020203" pitchFamily="34" charset="0"/>
              </a:rPr>
              <a:t>BitLocker compliance for your endpoints for the following items:</a:t>
            </a:r>
          </a:p>
          <a:p>
            <a:r>
              <a:rPr lang="en-US" sz="2000" kern="1200" spc="0" baseline="0" dirty="0">
                <a:latin typeface="+mn-lt"/>
                <a:ea typeface="+mn-ea"/>
                <a:cs typeface="Segoe UI" panose="020B0502040204020203" pitchFamily="34" charset="0"/>
              </a:rPr>
              <a:t>Conversion Status</a:t>
            </a:r>
          </a:p>
          <a:p>
            <a:r>
              <a:rPr lang="en-US" sz="2000" kern="1200" spc="0" baseline="0" dirty="0">
                <a:latin typeface="+mn-lt"/>
                <a:ea typeface="+mn-ea"/>
                <a:cs typeface="Segoe UI" panose="020B0502040204020203" pitchFamily="34" charset="0"/>
              </a:rPr>
              <a:t>Protection Status</a:t>
            </a:r>
          </a:p>
          <a:p>
            <a:r>
              <a:rPr lang="en-US" sz="2000" kern="1200" spc="0" baseline="0" dirty="0">
                <a:latin typeface="+mn-lt"/>
                <a:ea typeface="+mn-ea"/>
                <a:cs typeface="Segoe UI" panose="020B0502040204020203" pitchFamily="34" charset="0"/>
              </a:rPr>
              <a:t>Encryption Status</a:t>
            </a:r>
          </a:p>
        </p:txBody>
      </p:sp>
      <p:pic>
        <p:nvPicPr>
          <p:cNvPr id="2" name="Picture 1">
            <a:extLst>
              <a:ext uri="{FF2B5EF4-FFF2-40B4-BE49-F238E27FC236}">
                <a16:creationId xmlns:a16="http://schemas.microsoft.com/office/drawing/2014/main" id="{366E8580-1FA6-41F6-9007-4010AE70F743}"/>
              </a:ext>
            </a:extLst>
          </p:cNvPr>
          <p:cNvPicPr>
            <a:picLocks noChangeAspect="1"/>
          </p:cNvPicPr>
          <p:nvPr/>
        </p:nvPicPr>
        <p:blipFill>
          <a:blip r:embed="rId3"/>
          <a:stretch>
            <a:fillRect/>
          </a:stretch>
        </p:blipFill>
        <p:spPr>
          <a:xfrm>
            <a:off x="588263" y="1641525"/>
            <a:ext cx="6858000" cy="3857624"/>
          </a:xfrm>
          <a:prstGeom prst="rect">
            <a:avLst/>
          </a:prstGeom>
          <a:noFill/>
        </p:spPr>
      </p:pic>
    </p:spTree>
    <p:extLst>
      <p:ext uri="{BB962C8B-B14F-4D97-AF65-F5344CB8AC3E}">
        <p14:creationId xmlns:p14="http://schemas.microsoft.com/office/powerpoint/2010/main" val="271409256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641108E7-7EB4-4422-ACC8-729F69CFFF76}"/>
              </a:ext>
            </a:extLst>
          </p:cNvPr>
          <p:cNvSpPr>
            <a:spLocks noGrp="1"/>
          </p:cNvSpPr>
          <p:nvPr>
            <p:ph type="title"/>
          </p:nvPr>
        </p:nvSpPr>
        <p:spPr>
          <a:xfrm>
            <a:off x="588263" y="457200"/>
            <a:ext cx="11018520" cy="553998"/>
          </a:xfrm>
        </p:spPr>
        <p:txBody>
          <a:bodyPr vert="horz" wrap="square" lIns="0" tIns="0" rIns="0" bIns="0" rtlCol="0" anchor="t">
            <a:normAutofit/>
          </a:bodyPr>
          <a:lstStyle/>
          <a:p>
            <a:pPr lvl="0"/>
            <a:r>
              <a:rPr lang="en-US" sz="3300" b="0" kern="1200" cap="none" spc="-50" baseline="0" dirty="0">
                <a:ln w="3175">
                  <a:noFill/>
                </a:ln>
                <a:effectLst/>
                <a:latin typeface="+mj-lt"/>
                <a:ea typeface="+mn-ea"/>
                <a:cs typeface="Segoe UI" pitchFamily="34" charset="0"/>
              </a:rPr>
              <a:t>Security Compliance – Configuration Baselines and Items</a:t>
            </a:r>
          </a:p>
        </p:txBody>
      </p:sp>
      <p:sp>
        <p:nvSpPr>
          <p:cNvPr id="8" name="Content Placeholder 3">
            <a:extLst>
              <a:ext uri="{FF2B5EF4-FFF2-40B4-BE49-F238E27FC236}">
                <a16:creationId xmlns:a16="http://schemas.microsoft.com/office/drawing/2014/main" id="{BF756C2F-A961-49CC-923F-E3A605FFF92D}"/>
              </a:ext>
            </a:extLst>
          </p:cNvPr>
          <p:cNvSpPr txBox="1">
            <a:spLocks/>
          </p:cNvSpPr>
          <p:nvPr/>
        </p:nvSpPr>
        <p:spPr>
          <a:xfrm>
            <a:off x="715168" y="1713143"/>
            <a:ext cx="3494088" cy="4251325"/>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kern="1200" spc="0" baseline="0" dirty="0">
                <a:latin typeface="+mn-lt"/>
                <a:ea typeface="+mn-ea"/>
                <a:cs typeface="Segoe UI" panose="020B0502040204020203" pitchFamily="34" charset="0"/>
              </a:rPr>
              <a:t>Compliance checks on systems for deployed Configuration Baselines with details of each Configuration Item</a:t>
            </a:r>
          </a:p>
          <a:p>
            <a:pPr marL="0" indent="0">
              <a:buNone/>
            </a:pPr>
            <a:endParaRPr lang="en-US" sz="2000" kern="1200" spc="0" baseline="0" dirty="0">
              <a:latin typeface="+mn-lt"/>
              <a:ea typeface="+mn-ea"/>
              <a:cs typeface="Segoe UI" panose="020B0502040204020203" pitchFamily="34" charset="0"/>
            </a:endParaRPr>
          </a:p>
          <a:p>
            <a:pPr marL="0" indent="0">
              <a:buNone/>
            </a:pPr>
            <a:r>
              <a:rPr lang="en-US" sz="2000" kern="1200" spc="0" baseline="0" dirty="0">
                <a:latin typeface="+mn-lt"/>
                <a:ea typeface="+mn-ea"/>
                <a:cs typeface="Segoe UI" panose="020B0502040204020203" pitchFamily="34" charset="0"/>
              </a:rPr>
              <a:t>Tracking specific system compliance for a Configuration Baseline or Configuration Item</a:t>
            </a:r>
          </a:p>
          <a:p>
            <a:pPr marL="0" indent="0">
              <a:buNone/>
            </a:pPr>
            <a:endParaRPr lang="en-US" sz="2000" kern="1200" spc="0" baseline="0" dirty="0">
              <a:latin typeface="+mn-lt"/>
              <a:ea typeface="+mn-ea"/>
              <a:cs typeface="Segoe UI" panose="020B0502040204020203" pitchFamily="34" charset="0"/>
            </a:endParaRPr>
          </a:p>
        </p:txBody>
      </p:sp>
      <p:pic>
        <p:nvPicPr>
          <p:cNvPr id="2" name="Picture 1" descr="Graphical user interface, application&#10;&#10;Description automatically generated">
            <a:extLst>
              <a:ext uri="{FF2B5EF4-FFF2-40B4-BE49-F238E27FC236}">
                <a16:creationId xmlns:a16="http://schemas.microsoft.com/office/drawing/2014/main" id="{FC6E791E-C092-4E1C-9985-73A5DF19C71B}"/>
              </a:ext>
            </a:extLst>
          </p:cNvPr>
          <p:cNvPicPr>
            <a:picLocks noChangeAspect="1"/>
          </p:cNvPicPr>
          <p:nvPr/>
        </p:nvPicPr>
        <p:blipFill>
          <a:blip r:embed="rId3"/>
          <a:stretch>
            <a:fillRect/>
          </a:stretch>
        </p:blipFill>
        <p:spPr>
          <a:xfrm>
            <a:off x="4471031" y="1713143"/>
            <a:ext cx="7253288" cy="4279440"/>
          </a:xfrm>
          <a:prstGeom prst="rect">
            <a:avLst/>
          </a:prstGeom>
          <a:noFill/>
        </p:spPr>
      </p:pic>
    </p:spTree>
    <p:extLst>
      <p:ext uri="{BB962C8B-B14F-4D97-AF65-F5344CB8AC3E}">
        <p14:creationId xmlns:p14="http://schemas.microsoft.com/office/powerpoint/2010/main" val="2132225269"/>
      </p:ext>
    </p:extLst>
  </p:cSld>
  <p:clrMapOvr>
    <a:masterClrMapping/>
  </p:clrMapOvr>
  <p:transition>
    <p:fade/>
  </p:transition>
</p:sld>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CAE137C9-023A-427D-A19A-47A05D066660}"/>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8F53374-45FC-4FE2-A734-987B38B4F728}" vid="{275E48DB-F7F1-47EF-AD59-BC93EEF78B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8ea2337b-7b90-46f4-a3cd-f92fee0f49e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69E3B7238B9744BABA909DF74CC384" ma:contentTypeVersion="12" ma:contentTypeDescription="Create a new document." ma:contentTypeScope="" ma:versionID="c72ba70589824ef59f1df4f106d9e15c">
  <xsd:schema xmlns:xsd="http://www.w3.org/2001/XMLSchema" xmlns:xs="http://www.w3.org/2001/XMLSchema" xmlns:p="http://schemas.microsoft.com/office/2006/metadata/properties" xmlns:ns3="92eca0b0-d2be-473a-b568-b51832853e1d" xmlns:ns4="8ea2337b-7b90-46f4-a3cd-f92fee0f49e8" targetNamespace="http://schemas.microsoft.com/office/2006/metadata/properties" ma:root="true" ma:fieldsID="986f695ea7e7c6b4f424fe9510945121" ns3:_="" ns4:_="">
    <xsd:import namespace="92eca0b0-d2be-473a-b568-b51832853e1d"/>
    <xsd:import namespace="8ea2337b-7b90-46f4-a3cd-f92fee0f49e8"/>
    <xsd:element name="properties">
      <xsd:complexType>
        <xsd:sequence>
          <xsd:element name="documentManagement">
            <xsd:complexType>
              <xsd:all>
                <xsd:element ref="ns3:SharedWithDetails" minOccurs="0"/>
                <xsd:element ref="ns3:SharedWithUser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eca0b0-d2be-473a-b568-b51832853e1d" elementFormDefault="qualified">
    <xsd:import namespace="http://schemas.microsoft.com/office/2006/documentManagement/types"/>
    <xsd:import namespace="http://schemas.microsoft.com/office/infopath/2007/PartnerControls"/>
    <xsd:element name="SharedWithDetails" ma:index="8" nillable="true" ma:displayName="Shared With Details" ma:description="" ma:internalName="SharedWithDetails" ma:readOnly="true">
      <xsd:simpleType>
        <xsd:restriction base="dms:Note">
          <xsd:maxLength value="255"/>
        </xsd:restriction>
      </xsd:simpleType>
    </xsd:element>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8ea2337b-7b90-46f4-a3cd-f92fee0f49e8"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8ea2337b-7b90-46f4-a3cd-f92fee0f49e8"/>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34CCA301-5092-49C8-9880-87B3256FF4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2eca0b0-d2be-473a-b568-b51832853e1d"/>
    <ds:schemaRef ds:uri="8ea2337b-7b90-46f4-a3cd-f92fee0f49e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TotalTime>
  <Words>966</Words>
  <Application>Microsoft Office PowerPoint</Application>
  <PresentationFormat>Widescreen</PresentationFormat>
  <Paragraphs>133</Paragraphs>
  <Slides>16</Slides>
  <Notes>16</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16</vt:i4>
      </vt:variant>
    </vt:vector>
  </HeadingPairs>
  <TitlesOfParts>
    <vt:vector size="23" baseType="lpstr">
      <vt:lpstr>Arial</vt:lpstr>
      <vt:lpstr>Consolas</vt:lpstr>
      <vt:lpstr>Segoe UI</vt:lpstr>
      <vt:lpstr>Segoe UI Semibold</vt:lpstr>
      <vt:lpstr>Wingdings</vt:lpstr>
      <vt:lpstr>White Template</vt:lpstr>
      <vt:lpstr>Black Template</vt:lpstr>
      <vt:lpstr>Microsoft Endpoint Configuration Manager Dashboard</vt:lpstr>
      <vt:lpstr>PowerPoint Presentation</vt:lpstr>
      <vt:lpstr>Customer Challenges</vt:lpstr>
      <vt:lpstr>Customer Story</vt:lpstr>
      <vt:lpstr>Customer Story</vt:lpstr>
      <vt:lpstr>PowerPoint Presentation</vt:lpstr>
      <vt:lpstr>Security Compliance – Operating System</vt:lpstr>
      <vt:lpstr>Security Compliance - Bitlocker</vt:lpstr>
      <vt:lpstr>Security Compliance – Configuration Baselines and Items</vt:lpstr>
      <vt:lpstr>Software Inventory</vt:lpstr>
      <vt:lpstr>Software Usage</vt:lpstr>
      <vt:lpstr>Hardware Inventory</vt:lpstr>
      <vt:lpstr>Additional Features</vt:lpstr>
      <vt:lpstr>Questions?</vt:lpstr>
      <vt:lpstr>References</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Endpoint Configuration Manager Dashboard</dc:title>
  <dc:creator>Matt Novitsch</dc:creator>
  <cp:lastModifiedBy>Matt Novitsch</cp:lastModifiedBy>
  <cp:revision>1</cp:revision>
  <dcterms:created xsi:type="dcterms:W3CDTF">2020-09-25T14:42:43Z</dcterms:created>
  <dcterms:modified xsi:type="dcterms:W3CDTF">2020-09-25T15:02:18Z</dcterms:modified>
</cp:coreProperties>
</file>